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53"/>
  </p:notesMasterIdLst>
  <p:sldIdLst>
    <p:sldId id="257" r:id="rId4"/>
    <p:sldId id="258" r:id="rId5"/>
    <p:sldId id="259" r:id="rId6"/>
    <p:sldId id="342" r:id="rId7"/>
    <p:sldId id="297" r:id="rId8"/>
    <p:sldId id="317" r:id="rId9"/>
    <p:sldId id="267" r:id="rId10"/>
    <p:sldId id="341" r:id="rId11"/>
    <p:sldId id="331" r:id="rId12"/>
    <p:sldId id="318" r:id="rId13"/>
    <p:sldId id="295" r:id="rId14"/>
    <p:sldId id="345" r:id="rId15"/>
    <p:sldId id="332" r:id="rId16"/>
    <p:sldId id="333" r:id="rId17"/>
    <p:sldId id="343" r:id="rId18"/>
    <p:sldId id="344" r:id="rId19"/>
    <p:sldId id="334" r:id="rId20"/>
    <p:sldId id="346" r:id="rId21"/>
    <p:sldId id="337" r:id="rId22"/>
    <p:sldId id="335" r:id="rId23"/>
    <p:sldId id="347" r:id="rId24"/>
    <p:sldId id="348" r:id="rId25"/>
    <p:sldId id="336" r:id="rId26"/>
    <p:sldId id="300" r:id="rId27"/>
    <p:sldId id="322" r:id="rId28"/>
    <p:sldId id="338" r:id="rId29"/>
    <p:sldId id="270" r:id="rId30"/>
    <p:sldId id="339" r:id="rId31"/>
    <p:sldId id="324" r:id="rId32"/>
    <p:sldId id="323" r:id="rId33"/>
    <p:sldId id="325" r:id="rId34"/>
    <p:sldId id="315" r:id="rId35"/>
    <p:sldId id="314" r:id="rId36"/>
    <p:sldId id="269" r:id="rId37"/>
    <p:sldId id="272" r:id="rId38"/>
    <p:sldId id="340" r:id="rId39"/>
    <p:sldId id="302" r:id="rId40"/>
    <p:sldId id="327" r:id="rId41"/>
    <p:sldId id="304" r:id="rId42"/>
    <p:sldId id="328" r:id="rId43"/>
    <p:sldId id="330" r:id="rId44"/>
    <p:sldId id="329" r:id="rId45"/>
    <p:sldId id="319" r:id="rId46"/>
    <p:sldId id="320" r:id="rId47"/>
    <p:sldId id="321" r:id="rId48"/>
    <p:sldId id="275" r:id="rId49"/>
    <p:sldId id="273" r:id="rId50"/>
    <p:sldId id="271" r:id="rId51"/>
    <p:sldId id="307" r:id="rId52"/>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10" autoAdjust="0"/>
  </p:normalViewPr>
  <p:slideViewPr>
    <p:cSldViewPr>
      <p:cViewPr>
        <p:scale>
          <a:sx n="75" d="100"/>
          <a:sy n="75" d="100"/>
        </p:scale>
        <p:origin x="-18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hyperlink" Target="http://www.zdftivi.de/" TargetMode="External"/><Relationship Id="rId3" Type="http://schemas.openxmlformats.org/officeDocument/2006/relationships/hyperlink" Target="http://www.gigamaus.de/" TargetMode="External"/><Relationship Id="rId7" Type="http://schemas.openxmlformats.org/officeDocument/2006/relationships/hyperlink" Target="http://www.kinderfilmwelt.de/" TargetMode="External"/><Relationship Id="rId12" Type="http://schemas.openxmlformats.org/officeDocument/2006/relationships/hyperlink" Target="http://www.handysektor.de/" TargetMode="External"/><Relationship Id="rId2" Type="http://schemas.openxmlformats.org/officeDocument/2006/relationships/hyperlink" Target="http://www.kindersoftwarepreis.de/" TargetMode="External"/><Relationship Id="rId1" Type="http://schemas.openxmlformats.org/officeDocument/2006/relationships/hyperlink" Target="http://www.flimmo.de/" TargetMode="External"/><Relationship Id="rId6" Type="http://schemas.openxmlformats.org/officeDocument/2006/relationships/hyperlink" Target="http://www.checkeins.de/" TargetMode="External"/><Relationship Id="rId11" Type="http://schemas.openxmlformats.org/officeDocument/2006/relationships/hyperlink" Target="http://www.mediennutzungsvertrag.de/" TargetMode="External"/><Relationship Id="rId5" Type="http://schemas.openxmlformats.org/officeDocument/2006/relationships/hyperlink" Target="http://www.kika.de/" TargetMode="External"/><Relationship Id="rId10" Type="http://schemas.openxmlformats.org/officeDocument/2006/relationships/hyperlink" Target="http://www.surfen-ohne-risiko.net/netzregeln" TargetMode="External"/><Relationship Id="rId4" Type="http://schemas.openxmlformats.org/officeDocument/2006/relationships/hyperlink" Target="http://www.dji.de/" TargetMode="External"/><Relationship Id="rId9" Type="http://schemas.openxmlformats.org/officeDocument/2006/relationships/hyperlink" Target="http://www.spielbar.de/" TargetMode="External"/></Relationships>
</file>

<file path=ppt/diagrams/_rels/data2.xml.rels><?xml version="1.0" encoding="UTF-8" standalone="yes"?>
<Relationships xmlns="http://schemas.openxmlformats.org/package/2006/relationships"><Relationship Id="rId8" Type="http://schemas.openxmlformats.org/officeDocument/2006/relationships/hyperlink" Target="http://www.klick-tipps.net/" TargetMode="External"/><Relationship Id="rId13" Type="http://schemas.openxmlformats.org/officeDocument/2006/relationships/hyperlink" Target="http://www.elternundmedien.de/" TargetMode="External"/><Relationship Id="rId3" Type="http://schemas.openxmlformats.org/officeDocument/2006/relationships/hyperlink" Target="http://www.seitenstark.de/chat" TargetMode="External"/><Relationship Id="rId7" Type="http://schemas.openxmlformats.org/officeDocument/2006/relationships/hyperlink" Target="http://www.hanisauland.de/" TargetMode="External"/><Relationship Id="rId12" Type="http://schemas.openxmlformats.org/officeDocument/2006/relationships/hyperlink" Target="http://www.klicksafe.de/themen/technische-schutzmassnahmen/" TargetMode="External"/><Relationship Id="rId2" Type="http://schemas.openxmlformats.org/officeDocument/2006/relationships/hyperlink" Target="http://www.kiraka.de/" TargetMode="External"/><Relationship Id="rId1" Type="http://schemas.openxmlformats.org/officeDocument/2006/relationships/hyperlink" Target="http://www.tivi.de/" TargetMode="External"/><Relationship Id="rId6" Type="http://schemas.openxmlformats.org/officeDocument/2006/relationships/hyperlink" Target="http://www.kika.de/neuneinhalb" TargetMode="External"/><Relationship Id="rId11" Type="http://schemas.openxmlformats.org/officeDocument/2006/relationships/hyperlink" Target="http://www.klicksafe.de/themen/kommunizieren/apps/apps-kinder-bzw-jugendschutz/" TargetMode="External"/><Relationship Id="rId5" Type="http://schemas.openxmlformats.org/officeDocument/2006/relationships/hyperlink" Target="http://www.schau-hin.info/" TargetMode="External"/><Relationship Id="rId10" Type="http://schemas.openxmlformats.org/officeDocument/2006/relationships/hyperlink" Target="http://www.meine-startseite.de/" TargetMode="External"/><Relationship Id="rId4" Type="http://schemas.openxmlformats.org/officeDocument/2006/relationships/hyperlink" Target="http://www.mein-kika.de/" TargetMode="External"/><Relationship Id="rId9" Type="http://schemas.openxmlformats.org/officeDocument/2006/relationships/hyperlink" Target="http://www.fragfinn.de/"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www.spielbar.de/" TargetMode="External"/><Relationship Id="rId3" Type="http://schemas.openxmlformats.org/officeDocument/2006/relationships/hyperlink" Target="http://www.checkeins.de/" TargetMode="External"/><Relationship Id="rId7" Type="http://schemas.openxmlformats.org/officeDocument/2006/relationships/hyperlink" Target="http://www.gigamaus.de/" TargetMode="External"/><Relationship Id="rId12" Type="http://schemas.openxmlformats.org/officeDocument/2006/relationships/hyperlink" Target="http://www.handysektor.de/" TargetMode="External"/><Relationship Id="rId2" Type="http://schemas.openxmlformats.org/officeDocument/2006/relationships/hyperlink" Target="http://www.kika.de/" TargetMode="External"/><Relationship Id="rId1" Type="http://schemas.openxmlformats.org/officeDocument/2006/relationships/hyperlink" Target="http://www.flimmo.de/" TargetMode="External"/><Relationship Id="rId6" Type="http://schemas.openxmlformats.org/officeDocument/2006/relationships/hyperlink" Target="http://www.kindersoftwarepreis.de/" TargetMode="External"/><Relationship Id="rId11" Type="http://schemas.openxmlformats.org/officeDocument/2006/relationships/hyperlink" Target="http://www.mediennutzungsvertrag.de/" TargetMode="External"/><Relationship Id="rId5" Type="http://schemas.openxmlformats.org/officeDocument/2006/relationships/hyperlink" Target="http://www.zdftivi.de/" TargetMode="External"/><Relationship Id="rId10" Type="http://schemas.openxmlformats.org/officeDocument/2006/relationships/hyperlink" Target="http://www.surfen-ohne-risiko.net/netzregeln" TargetMode="External"/><Relationship Id="rId4" Type="http://schemas.openxmlformats.org/officeDocument/2006/relationships/hyperlink" Target="http://www.kinderfilmwelt.de/" TargetMode="External"/><Relationship Id="rId9" Type="http://schemas.openxmlformats.org/officeDocument/2006/relationships/hyperlink" Target="http://www.dji.de/" TargetMode="External"/></Relationships>
</file>

<file path=ppt/diagrams/_rels/drawing2.xml.rels><?xml version="1.0" encoding="UTF-8" standalone="yes"?>
<Relationships xmlns="http://schemas.openxmlformats.org/package/2006/relationships"><Relationship Id="rId8" Type="http://schemas.openxmlformats.org/officeDocument/2006/relationships/hyperlink" Target="http://www.klick-tipps.net/" TargetMode="External"/><Relationship Id="rId13" Type="http://schemas.openxmlformats.org/officeDocument/2006/relationships/hyperlink" Target="http://www.klicksafe.de/themen/kommunizieren/apps/apps-kinder-bzw-jugendschutz/" TargetMode="External"/><Relationship Id="rId3" Type="http://schemas.openxmlformats.org/officeDocument/2006/relationships/hyperlink" Target="http://www.mein-kika.de/" TargetMode="External"/><Relationship Id="rId7" Type="http://schemas.openxmlformats.org/officeDocument/2006/relationships/hyperlink" Target="http://www.hanisauland.de/" TargetMode="External"/><Relationship Id="rId12" Type="http://schemas.openxmlformats.org/officeDocument/2006/relationships/hyperlink" Target="http://www.elternundmedien.de/" TargetMode="External"/><Relationship Id="rId2" Type="http://schemas.openxmlformats.org/officeDocument/2006/relationships/hyperlink" Target="http://www.seitenstark.de/chat" TargetMode="External"/><Relationship Id="rId1" Type="http://schemas.openxmlformats.org/officeDocument/2006/relationships/hyperlink" Target="http://www.tivi.de/" TargetMode="External"/><Relationship Id="rId6" Type="http://schemas.openxmlformats.org/officeDocument/2006/relationships/hyperlink" Target="http://www.kika.de/neuneinhalb" TargetMode="External"/><Relationship Id="rId11" Type="http://schemas.openxmlformats.org/officeDocument/2006/relationships/hyperlink" Target="http://www.klicksafe.de/themen/technische-schutzmassnahmen/" TargetMode="External"/><Relationship Id="rId5" Type="http://schemas.openxmlformats.org/officeDocument/2006/relationships/hyperlink" Target="http://www.kiraka.de/" TargetMode="External"/><Relationship Id="rId10" Type="http://schemas.openxmlformats.org/officeDocument/2006/relationships/hyperlink" Target="http://www.meine-startseite.de/" TargetMode="External"/><Relationship Id="rId4" Type="http://schemas.openxmlformats.org/officeDocument/2006/relationships/hyperlink" Target="http://www.schau-hin.info/" TargetMode="External"/><Relationship Id="rId9" Type="http://schemas.openxmlformats.org/officeDocument/2006/relationships/hyperlink" Target="http://www.fragfinn.d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F8950-0C7E-4D0A-89AC-88A3E07E817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86083D10-FB1D-49EA-B257-25F9F9EFACA4}">
      <dgm:prSet phldrT="[Text]"/>
      <dgm:spPr/>
      <dgm:t>
        <a:bodyPr/>
        <a:lstStyle/>
        <a:p>
          <a:r>
            <a:rPr lang="de-DE" dirty="0" smtClean="0"/>
            <a:t>TV / Film</a:t>
          </a:r>
          <a:endParaRPr lang="de-DE" dirty="0"/>
        </a:p>
      </dgm:t>
    </dgm:pt>
    <dgm:pt modelId="{E5C7F262-91CE-464E-913E-99CE37E4B107}" type="parTrans" cxnId="{0AB0E816-29EF-415E-8E06-8AF6C1D0F2B8}">
      <dgm:prSet/>
      <dgm:spPr/>
      <dgm:t>
        <a:bodyPr/>
        <a:lstStyle/>
        <a:p>
          <a:endParaRPr lang="de-DE"/>
        </a:p>
      </dgm:t>
    </dgm:pt>
    <dgm:pt modelId="{10C503FF-03E9-4866-9BBA-FB67CE4AC797}" type="sibTrans" cxnId="{0AB0E816-29EF-415E-8E06-8AF6C1D0F2B8}">
      <dgm:prSet/>
      <dgm:spPr/>
      <dgm:t>
        <a:bodyPr/>
        <a:lstStyle/>
        <a:p>
          <a:endParaRPr lang="de-DE"/>
        </a:p>
      </dgm:t>
    </dgm:pt>
    <dgm:pt modelId="{08355AFF-826E-4B19-B62E-E32A46FFDCFC}">
      <dgm:prSet phldrT="[Text]"/>
      <dgm:spPr/>
      <dgm:t>
        <a:bodyPr/>
        <a:lstStyle/>
        <a:p>
          <a:r>
            <a:rPr lang="de-DE" dirty="0" smtClean="0">
              <a:hlinkClick xmlns:r="http://schemas.openxmlformats.org/officeDocument/2006/relationships" r:id="rId1"/>
            </a:rPr>
            <a:t>www.flimmo.de</a:t>
          </a:r>
          <a:endParaRPr lang="de-DE" dirty="0"/>
        </a:p>
      </dgm:t>
    </dgm:pt>
    <dgm:pt modelId="{99CF17FF-0697-4A09-8472-A15BC712DE1B}" type="parTrans" cxnId="{C2829C1C-8D6C-4133-B85F-5CA8A61943DF}">
      <dgm:prSet/>
      <dgm:spPr/>
      <dgm:t>
        <a:bodyPr/>
        <a:lstStyle/>
        <a:p>
          <a:endParaRPr lang="de-DE"/>
        </a:p>
      </dgm:t>
    </dgm:pt>
    <dgm:pt modelId="{E37893C4-F8FA-4843-B675-0E4A98327FE0}" type="sibTrans" cxnId="{C2829C1C-8D6C-4133-B85F-5CA8A61943DF}">
      <dgm:prSet/>
      <dgm:spPr/>
      <dgm:t>
        <a:bodyPr/>
        <a:lstStyle/>
        <a:p>
          <a:endParaRPr lang="de-DE"/>
        </a:p>
      </dgm:t>
    </dgm:pt>
    <dgm:pt modelId="{F6061201-5927-48DC-A027-016D8C4413C6}">
      <dgm:prSet phldrT="[Text]"/>
      <dgm:spPr/>
      <dgm:t>
        <a:bodyPr/>
        <a:lstStyle/>
        <a:p>
          <a:r>
            <a:rPr lang="de-DE" dirty="0" smtClean="0"/>
            <a:t>Spiele</a:t>
          </a:r>
          <a:endParaRPr lang="de-DE" dirty="0"/>
        </a:p>
      </dgm:t>
    </dgm:pt>
    <dgm:pt modelId="{CE87C678-7EDE-40E7-BABC-9500F58BB21D}" type="parTrans" cxnId="{5E71C38B-75D5-496A-8CCC-21BA85C402F9}">
      <dgm:prSet/>
      <dgm:spPr/>
      <dgm:t>
        <a:bodyPr/>
        <a:lstStyle/>
        <a:p>
          <a:endParaRPr lang="de-DE"/>
        </a:p>
      </dgm:t>
    </dgm:pt>
    <dgm:pt modelId="{36421749-4D6C-4445-8250-7A1A1A5DE7C9}" type="sibTrans" cxnId="{5E71C38B-75D5-496A-8CCC-21BA85C402F9}">
      <dgm:prSet/>
      <dgm:spPr/>
      <dgm:t>
        <a:bodyPr/>
        <a:lstStyle/>
        <a:p>
          <a:endParaRPr lang="de-DE"/>
        </a:p>
      </dgm:t>
    </dgm:pt>
    <dgm:pt modelId="{2A14F5E3-860F-46B9-BEF2-D79405B8F276}">
      <dgm:prSet phldrT="[Text]"/>
      <dgm:spPr/>
      <dgm:t>
        <a:bodyPr/>
        <a:lstStyle/>
        <a:p>
          <a:r>
            <a:rPr lang="de-DE" dirty="0" smtClean="0">
              <a:hlinkClick xmlns:r="http://schemas.openxmlformats.org/officeDocument/2006/relationships" r:id="rId2"/>
            </a:rPr>
            <a:t>www.kindersoftwarepreis.de</a:t>
          </a:r>
          <a:r>
            <a:rPr lang="de-DE" dirty="0" smtClean="0"/>
            <a:t> </a:t>
          </a:r>
          <a:endParaRPr lang="de-DE" dirty="0"/>
        </a:p>
      </dgm:t>
    </dgm:pt>
    <dgm:pt modelId="{1C188992-163A-4D5C-8D45-82971B0E6C2A}" type="parTrans" cxnId="{7C792EA8-E5F8-41B2-93B8-B7A75EF3D704}">
      <dgm:prSet/>
      <dgm:spPr/>
      <dgm:t>
        <a:bodyPr/>
        <a:lstStyle/>
        <a:p>
          <a:endParaRPr lang="de-DE"/>
        </a:p>
      </dgm:t>
    </dgm:pt>
    <dgm:pt modelId="{4E68ADA8-4118-44AE-9B6E-EEF47C620A61}" type="sibTrans" cxnId="{7C792EA8-E5F8-41B2-93B8-B7A75EF3D704}">
      <dgm:prSet/>
      <dgm:spPr/>
      <dgm:t>
        <a:bodyPr/>
        <a:lstStyle/>
        <a:p>
          <a:endParaRPr lang="de-DE"/>
        </a:p>
      </dgm:t>
    </dgm:pt>
    <dgm:pt modelId="{DC62C0C4-0E7F-458F-A5FA-FEF57607FDDA}">
      <dgm:prSet phldrT="[Text]"/>
      <dgm:spPr/>
      <dgm:t>
        <a:bodyPr/>
        <a:lstStyle/>
        <a:p>
          <a:r>
            <a:rPr lang="de-DE" dirty="0" smtClean="0">
              <a:hlinkClick xmlns:r="http://schemas.openxmlformats.org/officeDocument/2006/relationships" r:id="rId3"/>
            </a:rPr>
            <a:t>www.gigamaus.de</a:t>
          </a:r>
          <a:endParaRPr lang="de-DE" dirty="0"/>
        </a:p>
      </dgm:t>
    </dgm:pt>
    <dgm:pt modelId="{0D322160-010E-4752-A909-19BF5F58EAF2}" type="parTrans" cxnId="{E7B1E508-403D-439F-A4D5-023A8A0EEA45}">
      <dgm:prSet/>
      <dgm:spPr/>
      <dgm:t>
        <a:bodyPr/>
        <a:lstStyle/>
        <a:p>
          <a:endParaRPr lang="de-DE"/>
        </a:p>
      </dgm:t>
    </dgm:pt>
    <dgm:pt modelId="{3FECBA28-1664-47AF-BD8D-D9701B221C5D}" type="sibTrans" cxnId="{E7B1E508-403D-439F-A4D5-023A8A0EEA45}">
      <dgm:prSet/>
      <dgm:spPr/>
      <dgm:t>
        <a:bodyPr/>
        <a:lstStyle/>
        <a:p>
          <a:endParaRPr lang="de-DE"/>
        </a:p>
      </dgm:t>
    </dgm:pt>
    <dgm:pt modelId="{FE10770B-7673-443B-90FC-40286C394246}">
      <dgm:prSet phldrT="[Text]"/>
      <dgm:spPr/>
      <dgm:t>
        <a:bodyPr/>
        <a:lstStyle/>
        <a:p>
          <a:r>
            <a:rPr lang="de-DE" dirty="0" smtClean="0"/>
            <a:t>Mobile Geräte</a:t>
          </a:r>
          <a:endParaRPr lang="de-DE" dirty="0"/>
        </a:p>
      </dgm:t>
    </dgm:pt>
    <dgm:pt modelId="{58444786-6C45-4242-9ABA-750A7BFE2EFE}" type="parTrans" cxnId="{13FEDD47-3D26-4C12-9327-D43040B71C03}">
      <dgm:prSet/>
      <dgm:spPr/>
      <dgm:t>
        <a:bodyPr/>
        <a:lstStyle/>
        <a:p>
          <a:endParaRPr lang="de-DE"/>
        </a:p>
      </dgm:t>
    </dgm:pt>
    <dgm:pt modelId="{2FCE0F99-AA2E-44CD-8579-72DB0BF25373}" type="sibTrans" cxnId="{13FEDD47-3D26-4C12-9327-D43040B71C03}">
      <dgm:prSet/>
      <dgm:spPr/>
      <dgm:t>
        <a:bodyPr/>
        <a:lstStyle/>
        <a:p>
          <a:endParaRPr lang="de-DE"/>
        </a:p>
      </dgm:t>
    </dgm:pt>
    <dgm:pt modelId="{3D68C051-A066-4D78-B618-B2D44C4ECF6D}">
      <dgm:prSet phldrT="[Text]"/>
      <dgm:spPr/>
      <dgm:t>
        <a:bodyPr/>
        <a:lstStyle/>
        <a:p>
          <a:r>
            <a:rPr lang="de-DE" dirty="0" smtClean="0">
              <a:hlinkClick xmlns:r="http://schemas.openxmlformats.org/officeDocument/2006/relationships" r:id="rId4"/>
            </a:rPr>
            <a:t>www.dji.de</a:t>
          </a:r>
          <a:endParaRPr lang="de-DE" dirty="0"/>
        </a:p>
      </dgm:t>
    </dgm:pt>
    <dgm:pt modelId="{BC52D59D-D225-4E11-ACF6-D1F7F0367EEE}" type="parTrans" cxnId="{57400BD9-24EA-4E9C-A205-282D05F1C2EB}">
      <dgm:prSet/>
      <dgm:spPr/>
      <dgm:t>
        <a:bodyPr/>
        <a:lstStyle/>
        <a:p>
          <a:endParaRPr lang="de-DE"/>
        </a:p>
      </dgm:t>
    </dgm:pt>
    <dgm:pt modelId="{3709B3A5-2D04-411E-8CE2-9E109E29E9D6}" type="sibTrans" cxnId="{57400BD9-24EA-4E9C-A205-282D05F1C2EB}">
      <dgm:prSet/>
      <dgm:spPr/>
      <dgm:t>
        <a:bodyPr/>
        <a:lstStyle/>
        <a:p>
          <a:endParaRPr lang="de-DE"/>
        </a:p>
      </dgm:t>
    </dgm:pt>
    <dgm:pt modelId="{0B67D61C-5476-493A-98D5-D0D92E3E8095}">
      <dgm:prSet phldrT="[Text]"/>
      <dgm:spPr/>
      <dgm:t>
        <a:bodyPr/>
        <a:lstStyle/>
        <a:p>
          <a:r>
            <a:rPr lang="de-DE" dirty="0" smtClean="0">
              <a:hlinkClick xmlns:r="http://schemas.openxmlformats.org/officeDocument/2006/relationships" r:id="rId5"/>
            </a:rPr>
            <a:t>www.kika.de</a:t>
          </a:r>
          <a:endParaRPr lang="de-DE" dirty="0"/>
        </a:p>
      </dgm:t>
    </dgm:pt>
    <dgm:pt modelId="{9581E204-A2FD-4681-BE86-CE4989730297}" type="parTrans" cxnId="{46B78038-5FB0-447E-9C3A-020E88907227}">
      <dgm:prSet/>
      <dgm:spPr/>
      <dgm:t>
        <a:bodyPr/>
        <a:lstStyle/>
        <a:p>
          <a:endParaRPr lang="de-DE"/>
        </a:p>
      </dgm:t>
    </dgm:pt>
    <dgm:pt modelId="{6092FE77-0201-48B7-A316-39CCCE319EA3}" type="sibTrans" cxnId="{46B78038-5FB0-447E-9C3A-020E88907227}">
      <dgm:prSet/>
      <dgm:spPr/>
      <dgm:t>
        <a:bodyPr/>
        <a:lstStyle/>
        <a:p>
          <a:endParaRPr lang="de-DE"/>
        </a:p>
      </dgm:t>
    </dgm:pt>
    <dgm:pt modelId="{95C9F910-5094-4B7F-8BEC-49A7E7FD6986}">
      <dgm:prSet phldrT="[Text]"/>
      <dgm:spPr/>
      <dgm:t>
        <a:bodyPr/>
        <a:lstStyle/>
        <a:p>
          <a:r>
            <a:rPr lang="de-DE" dirty="0" smtClean="0">
              <a:hlinkClick xmlns:r="http://schemas.openxmlformats.org/officeDocument/2006/relationships" r:id="rId6"/>
            </a:rPr>
            <a:t>www.checkeins.de</a:t>
          </a:r>
          <a:endParaRPr lang="de-DE" dirty="0"/>
        </a:p>
      </dgm:t>
    </dgm:pt>
    <dgm:pt modelId="{92C940D7-8F01-41C6-9FFD-F03CBDC89791}" type="parTrans" cxnId="{D1146C02-D839-40A4-BD0B-4DD38679F7DE}">
      <dgm:prSet/>
      <dgm:spPr/>
      <dgm:t>
        <a:bodyPr/>
        <a:lstStyle/>
        <a:p>
          <a:endParaRPr lang="de-DE"/>
        </a:p>
      </dgm:t>
    </dgm:pt>
    <dgm:pt modelId="{B7B98AFB-7482-4BB8-BF16-EDB3B3C894D7}" type="sibTrans" cxnId="{D1146C02-D839-40A4-BD0B-4DD38679F7DE}">
      <dgm:prSet/>
      <dgm:spPr/>
      <dgm:t>
        <a:bodyPr/>
        <a:lstStyle/>
        <a:p>
          <a:endParaRPr lang="de-DE"/>
        </a:p>
      </dgm:t>
    </dgm:pt>
    <dgm:pt modelId="{B11DC6AF-4516-4BC2-B527-7DD27CE5AA98}">
      <dgm:prSet phldrT="[Text]"/>
      <dgm:spPr/>
      <dgm:t>
        <a:bodyPr/>
        <a:lstStyle/>
        <a:p>
          <a:r>
            <a:rPr lang="de-DE" dirty="0" smtClean="0">
              <a:hlinkClick xmlns:r="http://schemas.openxmlformats.org/officeDocument/2006/relationships" r:id="rId7"/>
            </a:rPr>
            <a:t>www.kinderfilmwelt.de</a:t>
          </a:r>
          <a:endParaRPr lang="de-DE" dirty="0"/>
        </a:p>
      </dgm:t>
    </dgm:pt>
    <dgm:pt modelId="{BAE09672-C28B-4B4C-A201-2929E2C9E74A}" type="parTrans" cxnId="{E27F9D4C-6193-4400-8C84-32275A184958}">
      <dgm:prSet/>
      <dgm:spPr/>
      <dgm:t>
        <a:bodyPr/>
        <a:lstStyle/>
        <a:p>
          <a:endParaRPr lang="de-DE"/>
        </a:p>
      </dgm:t>
    </dgm:pt>
    <dgm:pt modelId="{C0B9BF87-CE1B-49CE-8083-D029C5DF90A0}" type="sibTrans" cxnId="{E27F9D4C-6193-4400-8C84-32275A184958}">
      <dgm:prSet/>
      <dgm:spPr/>
      <dgm:t>
        <a:bodyPr/>
        <a:lstStyle/>
        <a:p>
          <a:endParaRPr lang="de-DE"/>
        </a:p>
      </dgm:t>
    </dgm:pt>
    <dgm:pt modelId="{C5B2DFB6-0EFC-456D-ACAF-2121E9A129A3}">
      <dgm:prSet phldrT="[Text]"/>
      <dgm:spPr/>
      <dgm:t>
        <a:bodyPr/>
        <a:lstStyle/>
        <a:p>
          <a:r>
            <a:rPr lang="de-DE" dirty="0" smtClean="0">
              <a:hlinkClick xmlns:r="http://schemas.openxmlformats.org/officeDocument/2006/relationships" r:id="rId8"/>
            </a:rPr>
            <a:t>www.zdftivi.de</a:t>
          </a:r>
          <a:r>
            <a:rPr lang="de-DE" dirty="0" smtClean="0"/>
            <a:t> </a:t>
          </a:r>
          <a:endParaRPr lang="de-DE" dirty="0"/>
        </a:p>
      </dgm:t>
    </dgm:pt>
    <dgm:pt modelId="{666954A8-EC8E-4A24-B970-210264FD4581}" type="parTrans" cxnId="{B637188F-7918-4092-AC5A-D943D73F4DEA}">
      <dgm:prSet/>
      <dgm:spPr/>
      <dgm:t>
        <a:bodyPr/>
        <a:lstStyle/>
        <a:p>
          <a:endParaRPr lang="de-DE"/>
        </a:p>
      </dgm:t>
    </dgm:pt>
    <dgm:pt modelId="{BD980D23-CCB5-4115-B2A1-FB2AEB89F2FA}" type="sibTrans" cxnId="{B637188F-7918-4092-AC5A-D943D73F4DEA}">
      <dgm:prSet/>
      <dgm:spPr/>
      <dgm:t>
        <a:bodyPr/>
        <a:lstStyle/>
        <a:p>
          <a:endParaRPr lang="de-DE"/>
        </a:p>
      </dgm:t>
    </dgm:pt>
    <dgm:pt modelId="{0673CFD0-F4D8-4C47-8464-6E3AC6160563}">
      <dgm:prSet phldrT="[Text]"/>
      <dgm:spPr/>
      <dgm:t>
        <a:bodyPr/>
        <a:lstStyle/>
        <a:p>
          <a:r>
            <a:rPr lang="de-DE" dirty="0" smtClean="0">
              <a:hlinkClick xmlns:r="http://schemas.openxmlformats.org/officeDocument/2006/relationships" r:id="rId9"/>
            </a:rPr>
            <a:t>www.spielbar.de</a:t>
          </a:r>
          <a:r>
            <a:rPr lang="de-DE" dirty="0" smtClean="0"/>
            <a:t> </a:t>
          </a:r>
          <a:endParaRPr lang="de-DE" dirty="0"/>
        </a:p>
      </dgm:t>
    </dgm:pt>
    <dgm:pt modelId="{E9C532D6-403E-490E-9EE7-B8FB6E7F2003}" type="parTrans" cxnId="{04BC6153-C5A4-40B1-83D7-56238E3FB4AC}">
      <dgm:prSet/>
      <dgm:spPr/>
      <dgm:t>
        <a:bodyPr/>
        <a:lstStyle/>
        <a:p>
          <a:endParaRPr lang="de-DE"/>
        </a:p>
      </dgm:t>
    </dgm:pt>
    <dgm:pt modelId="{B7B4BBA9-EE9A-4640-AE20-7D4A22A78981}" type="sibTrans" cxnId="{04BC6153-C5A4-40B1-83D7-56238E3FB4AC}">
      <dgm:prSet/>
      <dgm:spPr/>
      <dgm:t>
        <a:bodyPr/>
        <a:lstStyle/>
        <a:p>
          <a:endParaRPr lang="de-DE"/>
        </a:p>
      </dgm:t>
    </dgm:pt>
    <dgm:pt modelId="{AE018DAA-1A94-444F-96F6-9220531FCBE9}">
      <dgm:prSet phldrT="[Text]"/>
      <dgm:spPr/>
      <dgm:t>
        <a:bodyPr/>
        <a:lstStyle/>
        <a:p>
          <a:r>
            <a:rPr lang="de-DE" dirty="0" smtClean="0">
              <a:hlinkClick xmlns:r="http://schemas.openxmlformats.org/officeDocument/2006/relationships" r:id="rId10"/>
            </a:rPr>
            <a:t>www.surfen-ohne-risiko.net/netzregeln</a:t>
          </a:r>
          <a:endParaRPr lang="de-DE" dirty="0"/>
        </a:p>
      </dgm:t>
    </dgm:pt>
    <dgm:pt modelId="{8C862098-43C5-432E-8CC0-FFEC4E9493C7}" type="parTrans" cxnId="{AA6F8DB6-25DF-444D-86A1-BD92AEBA4B15}">
      <dgm:prSet/>
      <dgm:spPr/>
      <dgm:t>
        <a:bodyPr/>
        <a:lstStyle/>
        <a:p>
          <a:endParaRPr lang="de-DE"/>
        </a:p>
      </dgm:t>
    </dgm:pt>
    <dgm:pt modelId="{FD2FA659-9357-4CEA-8019-7FEF69FCEEF2}" type="sibTrans" cxnId="{AA6F8DB6-25DF-444D-86A1-BD92AEBA4B15}">
      <dgm:prSet/>
      <dgm:spPr/>
      <dgm:t>
        <a:bodyPr/>
        <a:lstStyle/>
        <a:p>
          <a:endParaRPr lang="de-DE"/>
        </a:p>
      </dgm:t>
    </dgm:pt>
    <dgm:pt modelId="{28AF0AB1-BE2A-4875-8483-BA7BF5CF97E1}">
      <dgm:prSet phldrT="[Text]"/>
      <dgm:spPr/>
      <dgm:t>
        <a:bodyPr/>
        <a:lstStyle/>
        <a:p>
          <a:r>
            <a:rPr lang="de-DE" dirty="0" smtClean="0">
              <a:hlinkClick xmlns:r="http://schemas.openxmlformats.org/officeDocument/2006/relationships" r:id="rId11"/>
            </a:rPr>
            <a:t>www.mediennutzungsvertrag.de</a:t>
          </a:r>
          <a:endParaRPr lang="de-DE" dirty="0"/>
        </a:p>
      </dgm:t>
    </dgm:pt>
    <dgm:pt modelId="{28303B66-86DE-408D-BADE-2EA1DA41ADCC}" type="parTrans" cxnId="{814C6984-98F8-47BB-9755-3C1CA2A7AA5D}">
      <dgm:prSet/>
      <dgm:spPr/>
      <dgm:t>
        <a:bodyPr/>
        <a:lstStyle/>
        <a:p>
          <a:endParaRPr lang="de-DE"/>
        </a:p>
      </dgm:t>
    </dgm:pt>
    <dgm:pt modelId="{9077DE5F-F7B6-4DD0-AFFD-E9006C5CAEAB}" type="sibTrans" cxnId="{814C6984-98F8-47BB-9755-3C1CA2A7AA5D}">
      <dgm:prSet/>
      <dgm:spPr/>
      <dgm:t>
        <a:bodyPr/>
        <a:lstStyle/>
        <a:p>
          <a:endParaRPr lang="de-DE"/>
        </a:p>
      </dgm:t>
    </dgm:pt>
    <dgm:pt modelId="{776DE9BD-A1B2-48A5-9C66-31E0844CB3B1}">
      <dgm:prSet phldrT="[Text]"/>
      <dgm:spPr/>
      <dgm:t>
        <a:bodyPr/>
        <a:lstStyle/>
        <a:p>
          <a:r>
            <a:rPr lang="de-DE" dirty="0" smtClean="0">
              <a:hlinkClick xmlns:r="http://schemas.openxmlformats.org/officeDocument/2006/relationships" r:id="rId12"/>
            </a:rPr>
            <a:t>www.handysektor.de</a:t>
          </a:r>
          <a:r>
            <a:rPr lang="de-DE" dirty="0" smtClean="0"/>
            <a:t> </a:t>
          </a:r>
          <a:endParaRPr lang="de-DE" dirty="0"/>
        </a:p>
      </dgm:t>
    </dgm:pt>
    <dgm:pt modelId="{B4BA46B2-9248-4F82-BF82-FD1EB564F9A3}" type="parTrans" cxnId="{68FFB6DD-5EC9-45AD-9649-6D23EDE05147}">
      <dgm:prSet/>
      <dgm:spPr/>
      <dgm:t>
        <a:bodyPr/>
        <a:lstStyle/>
        <a:p>
          <a:endParaRPr lang="de-DE"/>
        </a:p>
      </dgm:t>
    </dgm:pt>
    <dgm:pt modelId="{F3EB9573-C7B8-4B10-B1EB-3C1929FEEB8B}" type="sibTrans" cxnId="{68FFB6DD-5EC9-45AD-9649-6D23EDE05147}">
      <dgm:prSet/>
      <dgm:spPr/>
      <dgm:t>
        <a:bodyPr/>
        <a:lstStyle/>
        <a:p>
          <a:endParaRPr lang="de-DE"/>
        </a:p>
      </dgm:t>
    </dgm:pt>
    <dgm:pt modelId="{6E083140-B300-4C55-9637-C80BC5CA09D2}" type="pres">
      <dgm:prSet presAssocID="{84AF8950-0C7E-4D0A-89AC-88A3E07E817E}" presName="Name0" presStyleCnt="0">
        <dgm:presLayoutVars>
          <dgm:dir/>
          <dgm:animLvl val="lvl"/>
          <dgm:resizeHandles val="exact"/>
        </dgm:presLayoutVars>
      </dgm:prSet>
      <dgm:spPr/>
      <dgm:t>
        <a:bodyPr/>
        <a:lstStyle/>
        <a:p>
          <a:endParaRPr lang="de-DE"/>
        </a:p>
      </dgm:t>
    </dgm:pt>
    <dgm:pt modelId="{45AE4AE0-A44B-4DCE-90CC-AA7A65B3BE7A}" type="pres">
      <dgm:prSet presAssocID="{86083D10-FB1D-49EA-B257-25F9F9EFACA4}" presName="composite" presStyleCnt="0"/>
      <dgm:spPr/>
    </dgm:pt>
    <dgm:pt modelId="{0FA67AAC-4009-472D-85D1-FB6B2B0587B2}" type="pres">
      <dgm:prSet presAssocID="{86083D10-FB1D-49EA-B257-25F9F9EFACA4}" presName="parTx" presStyleLbl="alignNode1" presStyleIdx="0" presStyleCnt="3">
        <dgm:presLayoutVars>
          <dgm:chMax val="0"/>
          <dgm:chPref val="0"/>
          <dgm:bulletEnabled val="1"/>
        </dgm:presLayoutVars>
      </dgm:prSet>
      <dgm:spPr/>
      <dgm:t>
        <a:bodyPr/>
        <a:lstStyle/>
        <a:p>
          <a:endParaRPr lang="de-DE"/>
        </a:p>
      </dgm:t>
    </dgm:pt>
    <dgm:pt modelId="{9C8D54DF-D168-4BE2-8546-EEF6D8F53B88}" type="pres">
      <dgm:prSet presAssocID="{86083D10-FB1D-49EA-B257-25F9F9EFACA4}" presName="desTx" presStyleLbl="alignAccFollowNode1" presStyleIdx="0" presStyleCnt="3">
        <dgm:presLayoutVars>
          <dgm:bulletEnabled val="1"/>
        </dgm:presLayoutVars>
      </dgm:prSet>
      <dgm:spPr/>
      <dgm:t>
        <a:bodyPr/>
        <a:lstStyle/>
        <a:p>
          <a:endParaRPr lang="de-DE"/>
        </a:p>
      </dgm:t>
    </dgm:pt>
    <dgm:pt modelId="{A2F7EFF4-D295-4920-9694-474A87156E2B}" type="pres">
      <dgm:prSet presAssocID="{10C503FF-03E9-4866-9BBA-FB67CE4AC797}" presName="space" presStyleCnt="0"/>
      <dgm:spPr/>
    </dgm:pt>
    <dgm:pt modelId="{757FF5CE-C25A-4D45-B818-A1D2C1DBE578}" type="pres">
      <dgm:prSet presAssocID="{F6061201-5927-48DC-A027-016D8C4413C6}" presName="composite" presStyleCnt="0"/>
      <dgm:spPr/>
    </dgm:pt>
    <dgm:pt modelId="{B0182D6C-0460-4507-8EF0-C0AB89976F30}" type="pres">
      <dgm:prSet presAssocID="{F6061201-5927-48DC-A027-016D8C4413C6}" presName="parTx" presStyleLbl="alignNode1" presStyleIdx="1" presStyleCnt="3">
        <dgm:presLayoutVars>
          <dgm:chMax val="0"/>
          <dgm:chPref val="0"/>
          <dgm:bulletEnabled val="1"/>
        </dgm:presLayoutVars>
      </dgm:prSet>
      <dgm:spPr/>
      <dgm:t>
        <a:bodyPr/>
        <a:lstStyle/>
        <a:p>
          <a:endParaRPr lang="de-DE"/>
        </a:p>
      </dgm:t>
    </dgm:pt>
    <dgm:pt modelId="{49F63CB3-5A83-461F-BEE4-DB965B1C8FE0}" type="pres">
      <dgm:prSet presAssocID="{F6061201-5927-48DC-A027-016D8C4413C6}" presName="desTx" presStyleLbl="alignAccFollowNode1" presStyleIdx="1" presStyleCnt="3">
        <dgm:presLayoutVars>
          <dgm:bulletEnabled val="1"/>
        </dgm:presLayoutVars>
      </dgm:prSet>
      <dgm:spPr/>
      <dgm:t>
        <a:bodyPr/>
        <a:lstStyle/>
        <a:p>
          <a:endParaRPr lang="de-DE"/>
        </a:p>
      </dgm:t>
    </dgm:pt>
    <dgm:pt modelId="{30344426-E95B-4B8C-8DE7-BD848AE816A2}" type="pres">
      <dgm:prSet presAssocID="{36421749-4D6C-4445-8250-7A1A1A5DE7C9}" presName="space" presStyleCnt="0"/>
      <dgm:spPr/>
    </dgm:pt>
    <dgm:pt modelId="{99AD5CC3-1DFE-40E6-B3E7-9B934A3DAF9C}" type="pres">
      <dgm:prSet presAssocID="{FE10770B-7673-443B-90FC-40286C394246}" presName="composite" presStyleCnt="0"/>
      <dgm:spPr/>
    </dgm:pt>
    <dgm:pt modelId="{70EAA891-F693-49CF-B0FA-71D3352BB1B3}" type="pres">
      <dgm:prSet presAssocID="{FE10770B-7673-443B-90FC-40286C394246}" presName="parTx" presStyleLbl="alignNode1" presStyleIdx="2" presStyleCnt="3">
        <dgm:presLayoutVars>
          <dgm:chMax val="0"/>
          <dgm:chPref val="0"/>
          <dgm:bulletEnabled val="1"/>
        </dgm:presLayoutVars>
      </dgm:prSet>
      <dgm:spPr/>
      <dgm:t>
        <a:bodyPr/>
        <a:lstStyle/>
        <a:p>
          <a:endParaRPr lang="de-DE"/>
        </a:p>
      </dgm:t>
    </dgm:pt>
    <dgm:pt modelId="{81382B6D-0051-422F-8D45-FE160D9E164A}" type="pres">
      <dgm:prSet presAssocID="{FE10770B-7673-443B-90FC-40286C394246}" presName="desTx" presStyleLbl="alignAccFollowNode1" presStyleIdx="2" presStyleCnt="3">
        <dgm:presLayoutVars>
          <dgm:bulletEnabled val="1"/>
        </dgm:presLayoutVars>
      </dgm:prSet>
      <dgm:spPr/>
      <dgm:t>
        <a:bodyPr/>
        <a:lstStyle/>
        <a:p>
          <a:endParaRPr lang="de-DE"/>
        </a:p>
      </dgm:t>
    </dgm:pt>
  </dgm:ptLst>
  <dgm:cxnLst>
    <dgm:cxn modelId="{D1146C02-D839-40A4-BD0B-4DD38679F7DE}" srcId="{86083D10-FB1D-49EA-B257-25F9F9EFACA4}" destId="{95C9F910-5094-4B7F-8BEC-49A7E7FD6986}" srcOrd="2" destOrd="0" parTransId="{92C940D7-8F01-41C6-9FFD-F03CBDC89791}" sibTransId="{B7B98AFB-7482-4BB8-BF16-EDB3B3C894D7}"/>
    <dgm:cxn modelId="{015E9796-E5F4-4786-BC9B-819C58AAC843}" type="presOf" srcId="{0B67D61C-5476-493A-98D5-D0D92E3E8095}" destId="{9C8D54DF-D168-4BE2-8546-EEF6D8F53B88}" srcOrd="0" destOrd="1" presId="urn:microsoft.com/office/officeart/2005/8/layout/hList1"/>
    <dgm:cxn modelId="{E7B1E508-403D-439F-A4D5-023A8A0EEA45}" srcId="{F6061201-5927-48DC-A027-016D8C4413C6}" destId="{DC62C0C4-0E7F-458F-A5FA-FEF57607FDDA}" srcOrd="1" destOrd="0" parTransId="{0D322160-010E-4752-A909-19BF5F58EAF2}" sibTransId="{3FECBA28-1664-47AF-BD8D-D9701B221C5D}"/>
    <dgm:cxn modelId="{68FFB6DD-5EC9-45AD-9649-6D23EDE05147}" srcId="{FE10770B-7673-443B-90FC-40286C394246}" destId="{776DE9BD-A1B2-48A5-9C66-31E0844CB3B1}" srcOrd="3" destOrd="0" parTransId="{B4BA46B2-9248-4F82-BF82-FD1EB564F9A3}" sibTransId="{F3EB9573-C7B8-4B10-B1EB-3C1929FEEB8B}"/>
    <dgm:cxn modelId="{85FE8AC6-0AE7-4771-A656-D174E1F0521C}" type="presOf" srcId="{0673CFD0-F4D8-4C47-8464-6E3AC6160563}" destId="{49F63CB3-5A83-461F-BEE4-DB965B1C8FE0}" srcOrd="0" destOrd="2" presId="urn:microsoft.com/office/officeart/2005/8/layout/hList1"/>
    <dgm:cxn modelId="{5E1DBBC6-CA9C-4004-A32F-D864D9856DB8}" type="presOf" srcId="{AE018DAA-1A94-444F-96F6-9220531FCBE9}" destId="{81382B6D-0051-422F-8D45-FE160D9E164A}" srcOrd="0" destOrd="1" presId="urn:microsoft.com/office/officeart/2005/8/layout/hList1"/>
    <dgm:cxn modelId="{17729B81-3458-44D3-BD5A-E6BA9F11A035}" type="presOf" srcId="{86083D10-FB1D-49EA-B257-25F9F9EFACA4}" destId="{0FA67AAC-4009-472D-85D1-FB6B2B0587B2}" srcOrd="0" destOrd="0" presId="urn:microsoft.com/office/officeart/2005/8/layout/hList1"/>
    <dgm:cxn modelId="{04BC6153-C5A4-40B1-83D7-56238E3FB4AC}" srcId="{F6061201-5927-48DC-A027-016D8C4413C6}" destId="{0673CFD0-F4D8-4C47-8464-6E3AC6160563}" srcOrd="2" destOrd="0" parTransId="{E9C532D6-403E-490E-9EE7-B8FB6E7F2003}" sibTransId="{B7B4BBA9-EE9A-4640-AE20-7D4A22A78981}"/>
    <dgm:cxn modelId="{5E71C38B-75D5-496A-8CCC-21BA85C402F9}" srcId="{84AF8950-0C7E-4D0A-89AC-88A3E07E817E}" destId="{F6061201-5927-48DC-A027-016D8C4413C6}" srcOrd="1" destOrd="0" parTransId="{CE87C678-7EDE-40E7-BABC-9500F58BB21D}" sibTransId="{36421749-4D6C-4445-8250-7A1A1A5DE7C9}"/>
    <dgm:cxn modelId="{E27F9D4C-6193-4400-8C84-32275A184958}" srcId="{86083D10-FB1D-49EA-B257-25F9F9EFACA4}" destId="{B11DC6AF-4516-4BC2-B527-7DD27CE5AA98}" srcOrd="3" destOrd="0" parTransId="{BAE09672-C28B-4B4C-A201-2929E2C9E74A}" sibTransId="{C0B9BF87-CE1B-49CE-8083-D029C5DF90A0}"/>
    <dgm:cxn modelId="{0AB0E816-29EF-415E-8E06-8AF6C1D0F2B8}" srcId="{84AF8950-0C7E-4D0A-89AC-88A3E07E817E}" destId="{86083D10-FB1D-49EA-B257-25F9F9EFACA4}" srcOrd="0" destOrd="0" parTransId="{E5C7F262-91CE-464E-913E-99CE37E4B107}" sibTransId="{10C503FF-03E9-4866-9BBA-FB67CE4AC797}"/>
    <dgm:cxn modelId="{814C6984-98F8-47BB-9755-3C1CA2A7AA5D}" srcId="{FE10770B-7673-443B-90FC-40286C394246}" destId="{28AF0AB1-BE2A-4875-8483-BA7BF5CF97E1}" srcOrd="2" destOrd="0" parTransId="{28303B66-86DE-408D-BADE-2EA1DA41ADCC}" sibTransId="{9077DE5F-F7B6-4DD0-AFFD-E9006C5CAEAB}"/>
    <dgm:cxn modelId="{063E9646-DD4E-4DB4-BADD-7CB2AB50D125}" type="presOf" srcId="{DC62C0C4-0E7F-458F-A5FA-FEF57607FDDA}" destId="{49F63CB3-5A83-461F-BEE4-DB965B1C8FE0}" srcOrd="0" destOrd="1" presId="urn:microsoft.com/office/officeart/2005/8/layout/hList1"/>
    <dgm:cxn modelId="{57400BD9-24EA-4E9C-A205-282D05F1C2EB}" srcId="{FE10770B-7673-443B-90FC-40286C394246}" destId="{3D68C051-A066-4D78-B618-B2D44C4ECF6D}" srcOrd="0" destOrd="0" parTransId="{BC52D59D-D225-4E11-ACF6-D1F7F0367EEE}" sibTransId="{3709B3A5-2D04-411E-8CE2-9E109E29E9D6}"/>
    <dgm:cxn modelId="{04837814-6D9B-487B-8D1D-645D941711BE}" type="presOf" srcId="{84AF8950-0C7E-4D0A-89AC-88A3E07E817E}" destId="{6E083140-B300-4C55-9637-C80BC5CA09D2}" srcOrd="0" destOrd="0" presId="urn:microsoft.com/office/officeart/2005/8/layout/hList1"/>
    <dgm:cxn modelId="{46B78038-5FB0-447E-9C3A-020E88907227}" srcId="{86083D10-FB1D-49EA-B257-25F9F9EFACA4}" destId="{0B67D61C-5476-493A-98D5-D0D92E3E8095}" srcOrd="1" destOrd="0" parTransId="{9581E204-A2FD-4681-BE86-CE4989730297}" sibTransId="{6092FE77-0201-48B7-A316-39CCCE319EA3}"/>
    <dgm:cxn modelId="{561A0431-08DC-4C2B-922E-E2CC0010ABB0}" type="presOf" srcId="{3D68C051-A066-4D78-B618-B2D44C4ECF6D}" destId="{81382B6D-0051-422F-8D45-FE160D9E164A}" srcOrd="0" destOrd="0" presId="urn:microsoft.com/office/officeart/2005/8/layout/hList1"/>
    <dgm:cxn modelId="{AA6F8DB6-25DF-444D-86A1-BD92AEBA4B15}" srcId="{FE10770B-7673-443B-90FC-40286C394246}" destId="{AE018DAA-1A94-444F-96F6-9220531FCBE9}" srcOrd="1" destOrd="0" parTransId="{8C862098-43C5-432E-8CC0-FFEC4E9493C7}" sibTransId="{FD2FA659-9357-4CEA-8019-7FEF69FCEEF2}"/>
    <dgm:cxn modelId="{C2829C1C-8D6C-4133-B85F-5CA8A61943DF}" srcId="{86083D10-FB1D-49EA-B257-25F9F9EFACA4}" destId="{08355AFF-826E-4B19-B62E-E32A46FFDCFC}" srcOrd="0" destOrd="0" parTransId="{99CF17FF-0697-4A09-8472-A15BC712DE1B}" sibTransId="{E37893C4-F8FA-4843-B675-0E4A98327FE0}"/>
    <dgm:cxn modelId="{F2970877-F7E2-4E09-85E8-45352D4EB22C}" type="presOf" srcId="{F6061201-5927-48DC-A027-016D8C4413C6}" destId="{B0182D6C-0460-4507-8EF0-C0AB89976F30}" srcOrd="0" destOrd="0" presId="urn:microsoft.com/office/officeart/2005/8/layout/hList1"/>
    <dgm:cxn modelId="{B637188F-7918-4092-AC5A-D943D73F4DEA}" srcId="{86083D10-FB1D-49EA-B257-25F9F9EFACA4}" destId="{C5B2DFB6-0EFC-456D-ACAF-2121E9A129A3}" srcOrd="4" destOrd="0" parTransId="{666954A8-EC8E-4A24-B970-210264FD4581}" sibTransId="{BD980D23-CCB5-4115-B2A1-FB2AEB89F2FA}"/>
    <dgm:cxn modelId="{13FEDD47-3D26-4C12-9327-D43040B71C03}" srcId="{84AF8950-0C7E-4D0A-89AC-88A3E07E817E}" destId="{FE10770B-7673-443B-90FC-40286C394246}" srcOrd="2" destOrd="0" parTransId="{58444786-6C45-4242-9ABA-750A7BFE2EFE}" sibTransId="{2FCE0F99-AA2E-44CD-8579-72DB0BF25373}"/>
    <dgm:cxn modelId="{4D19D413-112B-4889-B50E-3AE8C2452059}" type="presOf" srcId="{08355AFF-826E-4B19-B62E-E32A46FFDCFC}" destId="{9C8D54DF-D168-4BE2-8546-EEF6D8F53B88}" srcOrd="0" destOrd="0" presId="urn:microsoft.com/office/officeart/2005/8/layout/hList1"/>
    <dgm:cxn modelId="{4DD4CFFB-D99B-4D62-A2A3-4EBD8D72340F}" type="presOf" srcId="{B11DC6AF-4516-4BC2-B527-7DD27CE5AA98}" destId="{9C8D54DF-D168-4BE2-8546-EEF6D8F53B88}" srcOrd="0" destOrd="3" presId="urn:microsoft.com/office/officeart/2005/8/layout/hList1"/>
    <dgm:cxn modelId="{DA8B4848-250E-4383-AE80-533FFF2CCB0C}" type="presOf" srcId="{2A14F5E3-860F-46B9-BEF2-D79405B8F276}" destId="{49F63CB3-5A83-461F-BEE4-DB965B1C8FE0}" srcOrd="0" destOrd="0" presId="urn:microsoft.com/office/officeart/2005/8/layout/hList1"/>
    <dgm:cxn modelId="{FDF7EFA9-338A-4CCE-A77A-33EB78205D59}" type="presOf" srcId="{C5B2DFB6-0EFC-456D-ACAF-2121E9A129A3}" destId="{9C8D54DF-D168-4BE2-8546-EEF6D8F53B88}" srcOrd="0" destOrd="4" presId="urn:microsoft.com/office/officeart/2005/8/layout/hList1"/>
    <dgm:cxn modelId="{B6B1700F-0BFB-47C8-B189-6916AC23EA2E}" type="presOf" srcId="{776DE9BD-A1B2-48A5-9C66-31E0844CB3B1}" destId="{81382B6D-0051-422F-8D45-FE160D9E164A}" srcOrd="0" destOrd="3" presId="urn:microsoft.com/office/officeart/2005/8/layout/hList1"/>
    <dgm:cxn modelId="{5C40BDA3-6C2D-4E65-9926-F95C14D40E33}" type="presOf" srcId="{95C9F910-5094-4B7F-8BEC-49A7E7FD6986}" destId="{9C8D54DF-D168-4BE2-8546-EEF6D8F53B88}" srcOrd="0" destOrd="2" presId="urn:microsoft.com/office/officeart/2005/8/layout/hList1"/>
    <dgm:cxn modelId="{799C1B04-548F-4F73-84C3-C81E4D3C5755}" type="presOf" srcId="{28AF0AB1-BE2A-4875-8483-BA7BF5CF97E1}" destId="{81382B6D-0051-422F-8D45-FE160D9E164A}" srcOrd="0" destOrd="2" presId="urn:microsoft.com/office/officeart/2005/8/layout/hList1"/>
    <dgm:cxn modelId="{4DE520C0-282A-4676-9A56-FC625AB90E31}" type="presOf" srcId="{FE10770B-7673-443B-90FC-40286C394246}" destId="{70EAA891-F693-49CF-B0FA-71D3352BB1B3}" srcOrd="0" destOrd="0" presId="urn:microsoft.com/office/officeart/2005/8/layout/hList1"/>
    <dgm:cxn modelId="{7C792EA8-E5F8-41B2-93B8-B7A75EF3D704}" srcId="{F6061201-5927-48DC-A027-016D8C4413C6}" destId="{2A14F5E3-860F-46B9-BEF2-D79405B8F276}" srcOrd="0" destOrd="0" parTransId="{1C188992-163A-4D5C-8D45-82971B0E6C2A}" sibTransId="{4E68ADA8-4118-44AE-9B6E-EEF47C620A61}"/>
    <dgm:cxn modelId="{81E04019-7C60-4C27-9276-D3CABFC658F8}" type="presParOf" srcId="{6E083140-B300-4C55-9637-C80BC5CA09D2}" destId="{45AE4AE0-A44B-4DCE-90CC-AA7A65B3BE7A}" srcOrd="0" destOrd="0" presId="urn:microsoft.com/office/officeart/2005/8/layout/hList1"/>
    <dgm:cxn modelId="{6BC688E1-7C1F-48D9-9B8B-2797304EB12D}" type="presParOf" srcId="{45AE4AE0-A44B-4DCE-90CC-AA7A65B3BE7A}" destId="{0FA67AAC-4009-472D-85D1-FB6B2B0587B2}" srcOrd="0" destOrd="0" presId="urn:microsoft.com/office/officeart/2005/8/layout/hList1"/>
    <dgm:cxn modelId="{97F9D3CA-B22C-4326-BDFA-5E6BD3045B09}" type="presParOf" srcId="{45AE4AE0-A44B-4DCE-90CC-AA7A65B3BE7A}" destId="{9C8D54DF-D168-4BE2-8546-EEF6D8F53B88}" srcOrd="1" destOrd="0" presId="urn:microsoft.com/office/officeart/2005/8/layout/hList1"/>
    <dgm:cxn modelId="{526B26FC-13E6-48B7-8B57-20582F780E83}" type="presParOf" srcId="{6E083140-B300-4C55-9637-C80BC5CA09D2}" destId="{A2F7EFF4-D295-4920-9694-474A87156E2B}" srcOrd="1" destOrd="0" presId="urn:microsoft.com/office/officeart/2005/8/layout/hList1"/>
    <dgm:cxn modelId="{3651D903-5B5F-4B01-BACD-5A0615F0DE1B}" type="presParOf" srcId="{6E083140-B300-4C55-9637-C80BC5CA09D2}" destId="{757FF5CE-C25A-4D45-B818-A1D2C1DBE578}" srcOrd="2" destOrd="0" presId="urn:microsoft.com/office/officeart/2005/8/layout/hList1"/>
    <dgm:cxn modelId="{A55846AE-2F56-4814-BC10-02DC18E4ACD1}" type="presParOf" srcId="{757FF5CE-C25A-4D45-B818-A1D2C1DBE578}" destId="{B0182D6C-0460-4507-8EF0-C0AB89976F30}" srcOrd="0" destOrd="0" presId="urn:microsoft.com/office/officeart/2005/8/layout/hList1"/>
    <dgm:cxn modelId="{CD83F1E8-7281-4963-AE65-C03A7A530FA5}" type="presParOf" srcId="{757FF5CE-C25A-4D45-B818-A1D2C1DBE578}" destId="{49F63CB3-5A83-461F-BEE4-DB965B1C8FE0}" srcOrd="1" destOrd="0" presId="urn:microsoft.com/office/officeart/2005/8/layout/hList1"/>
    <dgm:cxn modelId="{8B53B82E-5D78-478B-86DF-C2F289CBB6D3}" type="presParOf" srcId="{6E083140-B300-4C55-9637-C80BC5CA09D2}" destId="{30344426-E95B-4B8C-8DE7-BD848AE816A2}" srcOrd="3" destOrd="0" presId="urn:microsoft.com/office/officeart/2005/8/layout/hList1"/>
    <dgm:cxn modelId="{2C66F8D5-BC52-4C5B-A98B-136C2FA085E3}" type="presParOf" srcId="{6E083140-B300-4C55-9637-C80BC5CA09D2}" destId="{99AD5CC3-1DFE-40E6-B3E7-9B934A3DAF9C}" srcOrd="4" destOrd="0" presId="urn:microsoft.com/office/officeart/2005/8/layout/hList1"/>
    <dgm:cxn modelId="{4780E57E-325F-424C-BE4D-559D4204F55D}" type="presParOf" srcId="{99AD5CC3-1DFE-40E6-B3E7-9B934A3DAF9C}" destId="{70EAA891-F693-49CF-B0FA-71D3352BB1B3}" srcOrd="0" destOrd="0" presId="urn:microsoft.com/office/officeart/2005/8/layout/hList1"/>
    <dgm:cxn modelId="{5C5B5307-B783-48D7-8879-59800F23790A}" type="presParOf" srcId="{99AD5CC3-1DFE-40E6-B3E7-9B934A3DAF9C}" destId="{81382B6D-0051-422F-8D45-FE160D9E164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F8950-0C7E-4D0A-89AC-88A3E07E817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86083D10-FB1D-49EA-B257-25F9F9EFACA4}">
      <dgm:prSet phldrT="[Text]"/>
      <dgm:spPr/>
      <dgm:t>
        <a:bodyPr/>
        <a:lstStyle/>
        <a:p>
          <a:r>
            <a:rPr lang="de-DE" dirty="0" smtClean="0"/>
            <a:t>Soziale Netzwerke</a:t>
          </a:r>
          <a:endParaRPr lang="de-DE" dirty="0"/>
        </a:p>
      </dgm:t>
    </dgm:pt>
    <dgm:pt modelId="{E5C7F262-91CE-464E-913E-99CE37E4B107}" type="parTrans" cxnId="{0AB0E816-29EF-415E-8E06-8AF6C1D0F2B8}">
      <dgm:prSet/>
      <dgm:spPr/>
      <dgm:t>
        <a:bodyPr/>
        <a:lstStyle/>
        <a:p>
          <a:endParaRPr lang="de-DE"/>
        </a:p>
      </dgm:t>
    </dgm:pt>
    <dgm:pt modelId="{10C503FF-03E9-4866-9BBA-FB67CE4AC797}" type="sibTrans" cxnId="{0AB0E816-29EF-415E-8E06-8AF6C1D0F2B8}">
      <dgm:prSet/>
      <dgm:spPr/>
      <dgm:t>
        <a:bodyPr/>
        <a:lstStyle/>
        <a:p>
          <a:endParaRPr lang="de-DE"/>
        </a:p>
      </dgm:t>
    </dgm:pt>
    <dgm:pt modelId="{08355AFF-826E-4B19-B62E-E32A46FFDCFC}">
      <dgm:prSet phldrT="[Text]"/>
      <dgm:spPr/>
      <dgm:t>
        <a:bodyPr/>
        <a:lstStyle/>
        <a:p>
          <a:r>
            <a:rPr lang="de-DE" dirty="0" smtClean="0">
              <a:hlinkClick xmlns:r="http://schemas.openxmlformats.org/officeDocument/2006/relationships" r:id="rId1"/>
            </a:rPr>
            <a:t>www.tivi.de</a:t>
          </a:r>
          <a:endParaRPr lang="de-DE" dirty="0"/>
        </a:p>
      </dgm:t>
    </dgm:pt>
    <dgm:pt modelId="{99CF17FF-0697-4A09-8472-A15BC712DE1B}" type="parTrans" cxnId="{C2829C1C-8D6C-4133-B85F-5CA8A61943DF}">
      <dgm:prSet/>
      <dgm:spPr/>
      <dgm:t>
        <a:bodyPr/>
        <a:lstStyle/>
        <a:p>
          <a:endParaRPr lang="de-DE"/>
        </a:p>
      </dgm:t>
    </dgm:pt>
    <dgm:pt modelId="{E37893C4-F8FA-4843-B675-0E4A98327FE0}" type="sibTrans" cxnId="{C2829C1C-8D6C-4133-B85F-5CA8A61943DF}">
      <dgm:prSet/>
      <dgm:spPr/>
      <dgm:t>
        <a:bodyPr/>
        <a:lstStyle/>
        <a:p>
          <a:endParaRPr lang="de-DE"/>
        </a:p>
      </dgm:t>
    </dgm:pt>
    <dgm:pt modelId="{F6061201-5927-48DC-A027-016D8C4413C6}">
      <dgm:prSet phldrT="[Text]"/>
      <dgm:spPr/>
      <dgm:t>
        <a:bodyPr/>
        <a:lstStyle/>
        <a:p>
          <a:r>
            <a:rPr lang="de-DE" dirty="0" smtClean="0"/>
            <a:t>Und außerdem…</a:t>
          </a:r>
          <a:endParaRPr lang="de-DE" dirty="0"/>
        </a:p>
      </dgm:t>
    </dgm:pt>
    <dgm:pt modelId="{CE87C678-7EDE-40E7-BABC-9500F58BB21D}" type="parTrans" cxnId="{5E71C38B-75D5-496A-8CCC-21BA85C402F9}">
      <dgm:prSet/>
      <dgm:spPr/>
      <dgm:t>
        <a:bodyPr/>
        <a:lstStyle/>
        <a:p>
          <a:endParaRPr lang="de-DE"/>
        </a:p>
      </dgm:t>
    </dgm:pt>
    <dgm:pt modelId="{36421749-4D6C-4445-8250-7A1A1A5DE7C9}" type="sibTrans" cxnId="{5E71C38B-75D5-496A-8CCC-21BA85C402F9}">
      <dgm:prSet/>
      <dgm:spPr/>
      <dgm:t>
        <a:bodyPr/>
        <a:lstStyle/>
        <a:p>
          <a:endParaRPr lang="de-DE"/>
        </a:p>
      </dgm:t>
    </dgm:pt>
    <dgm:pt modelId="{2A14F5E3-860F-46B9-BEF2-D79405B8F276}">
      <dgm:prSet phldrT="[Text]"/>
      <dgm:spPr/>
      <dgm:t>
        <a:bodyPr/>
        <a:lstStyle/>
        <a:p>
          <a:r>
            <a:rPr lang="de-DE" dirty="0" smtClean="0">
              <a:hlinkClick xmlns:r="http://schemas.openxmlformats.org/officeDocument/2006/relationships" r:id="rId2"/>
            </a:rPr>
            <a:t>www.kiraka.de</a:t>
          </a:r>
          <a:r>
            <a:rPr lang="de-DE" dirty="0" smtClean="0"/>
            <a:t> (Kinderradiokanal)</a:t>
          </a:r>
          <a:endParaRPr lang="de-DE" dirty="0"/>
        </a:p>
      </dgm:t>
    </dgm:pt>
    <dgm:pt modelId="{1C188992-163A-4D5C-8D45-82971B0E6C2A}" type="parTrans" cxnId="{7C792EA8-E5F8-41B2-93B8-B7A75EF3D704}">
      <dgm:prSet/>
      <dgm:spPr/>
      <dgm:t>
        <a:bodyPr/>
        <a:lstStyle/>
        <a:p>
          <a:endParaRPr lang="de-DE"/>
        </a:p>
      </dgm:t>
    </dgm:pt>
    <dgm:pt modelId="{4E68ADA8-4118-44AE-9B6E-EEF47C620A61}" type="sibTrans" cxnId="{7C792EA8-E5F8-41B2-93B8-B7A75EF3D704}">
      <dgm:prSet/>
      <dgm:spPr/>
      <dgm:t>
        <a:bodyPr/>
        <a:lstStyle/>
        <a:p>
          <a:endParaRPr lang="de-DE"/>
        </a:p>
      </dgm:t>
    </dgm:pt>
    <dgm:pt modelId="{988A3876-8BD3-4ACC-9BAF-5D4A0FD3C749}">
      <dgm:prSet phldrT="[Text]"/>
      <dgm:spPr/>
      <dgm:t>
        <a:bodyPr/>
        <a:lstStyle/>
        <a:p>
          <a:r>
            <a:rPr lang="de-DE" dirty="0" smtClean="0">
              <a:hlinkClick xmlns:r="http://schemas.openxmlformats.org/officeDocument/2006/relationships" r:id="rId3"/>
            </a:rPr>
            <a:t>www.seitenstark.de/chat</a:t>
          </a:r>
          <a:endParaRPr lang="de-DE" dirty="0"/>
        </a:p>
      </dgm:t>
    </dgm:pt>
    <dgm:pt modelId="{7163A832-A53C-4EE7-867D-A144AD94FE83}" type="parTrans" cxnId="{22AF9427-3C8A-454F-B289-DE33F911B19E}">
      <dgm:prSet/>
      <dgm:spPr/>
      <dgm:t>
        <a:bodyPr/>
        <a:lstStyle/>
        <a:p>
          <a:endParaRPr lang="de-DE"/>
        </a:p>
      </dgm:t>
    </dgm:pt>
    <dgm:pt modelId="{106C891D-1EB6-4AAC-8B13-0B1D4F9B81A0}" type="sibTrans" cxnId="{22AF9427-3C8A-454F-B289-DE33F911B19E}">
      <dgm:prSet/>
      <dgm:spPr/>
      <dgm:t>
        <a:bodyPr/>
        <a:lstStyle/>
        <a:p>
          <a:endParaRPr lang="de-DE"/>
        </a:p>
      </dgm:t>
    </dgm:pt>
    <dgm:pt modelId="{C45A156E-B39B-4A31-9F9C-9442E4E22C12}">
      <dgm:prSet phldrT="[Text]"/>
      <dgm:spPr/>
      <dgm:t>
        <a:bodyPr/>
        <a:lstStyle/>
        <a:p>
          <a:r>
            <a:rPr lang="de-DE" dirty="0" smtClean="0">
              <a:hlinkClick xmlns:r="http://schemas.openxmlformats.org/officeDocument/2006/relationships" r:id="rId4"/>
            </a:rPr>
            <a:t>www.mein-kika.de</a:t>
          </a:r>
          <a:endParaRPr lang="de-DE" dirty="0"/>
        </a:p>
      </dgm:t>
    </dgm:pt>
    <dgm:pt modelId="{D9B0E11C-2769-40A7-B2C4-84F94B212934}" type="parTrans" cxnId="{D2AE0FB7-FE85-4096-A390-F20FD70956AD}">
      <dgm:prSet/>
      <dgm:spPr/>
      <dgm:t>
        <a:bodyPr/>
        <a:lstStyle/>
        <a:p>
          <a:endParaRPr lang="de-DE"/>
        </a:p>
      </dgm:t>
    </dgm:pt>
    <dgm:pt modelId="{B575C36B-DBF5-46B4-B9A1-F48D1C0A33F0}" type="sibTrans" cxnId="{D2AE0FB7-FE85-4096-A390-F20FD70956AD}">
      <dgm:prSet/>
      <dgm:spPr/>
      <dgm:t>
        <a:bodyPr/>
        <a:lstStyle/>
        <a:p>
          <a:endParaRPr lang="de-DE"/>
        </a:p>
      </dgm:t>
    </dgm:pt>
    <dgm:pt modelId="{0CE9EA90-FFA6-4687-AE76-1FC255CB685D}">
      <dgm:prSet phldrT="[Text]"/>
      <dgm:spPr/>
      <dgm:t>
        <a:bodyPr/>
        <a:lstStyle/>
        <a:p>
          <a:r>
            <a:rPr lang="de-DE" dirty="0" smtClean="0">
              <a:hlinkClick xmlns:r="http://schemas.openxmlformats.org/officeDocument/2006/relationships" r:id="rId5"/>
            </a:rPr>
            <a:t>www.schau-hin.info</a:t>
          </a:r>
          <a:r>
            <a:rPr lang="de-DE" dirty="0" smtClean="0"/>
            <a:t> (Netzwerkatlas)</a:t>
          </a:r>
          <a:endParaRPr lang="de-DE" dirty="0"/>
        </a:p>
      </dgm:t>
    </dgm:pt>
    <dgm:pt modelId="{AE71FA12-1DBF-4C5C-ABC5-378151AA6A12}" type="parTrans" cxnId="{E9ABD059-4138-4B8F-A300-C3735ED6D4C3}">
      <dgm:prSet/>
      <dgm:spPr/>
      <dgm:t>
        <a:bodyPr/>
        <a:lstStyle/>
        <a:p>
          <a:endParaRPr lang="de-DE"/>
        </a:p>
      </dgm:t>
    </dgm:pt>
    <dgm:pt modelId="{75DAB4C8-8FD6-4047-83C1-A492AAA3A2AE}" type="sibTrans" cxnId="{E9ABD059-4138-4B8F-A300-C3735ED6D4C3}">
      <dgm:prSet/>
      <dgm:spPr/>
      <dgm:t>
        <a:bodyPr/>
        <a:lstStyle/>
        <a:p>
          <a:endParaRPr lang="de-DE"/>
        </a:p>
      </dgm:t>
    </dgm:pt>
    <dgm:pt modelId="{E165328A-C23A-463B-B379-BCB2DC6F8DB0}">
      <dgm:prSet phldrT="[Text]"/>
      <dgm:spPr/>
      <dgm:t>
        <a:bodyPr/>
        <a:lstStyle/>
        <a:p>
          <a:r>
            <a:rPr lang="de-DE" dirty="0" smtClean="0">
              <a:hlinkClick xmlns:r="http://schemas.openxmlformats.org/officeDocument/2006/relationships" r:id="rId6"/>
            </a:rPr>
            <a:t>www.kika.de/neuneinhalb</a:t>
          </a:r>
          <a:r>
            <a:rPr lang="de-DE" dirty="0" smtClean="0"/>
            <a:t> (Kindernachrichten)</a:t>
          </a:r>
          <a:endParaRPr lang="de-DE" dirty="0"/>
        </a:p>
      </dgm:t>
    </dgm:pt>
    <dgm:pt modelId="{AC382A79-AD08-40AB-BABD-8A13DD52A0C7}" type="parTrans" cxnId="{0E3456D6-AF72-4406-A3D9-379E568B3C86}">
      <dgm:prSet/>
      <dgm:spPr/>
      <dgm:t>
        <a:bodyPr/>
        <a:lstStyle/>
        <a:p>
          <a:endParaRPr lang="de-DE"/>
        </a:p>
      </dgm:t>
    </dgm:pt>
    <dgm:pt modelId="{D4C21E00-F6AE-4A35-B0F9-EA197D68155C}" type="sibTrans" cxnId="{0E3456D6-AF72-4406-A3D9-379E568B3C86}">
      <dgm:prSet/>
      <dgm:spPr/>
      <dgm:t>
        <a:bodyPr/>
        <a:lstStyle/>
        <a:p>
          <a:endParaRPr lang="de-DE"/>
        </a:p>
      </dgm:t>
    </dgm:pt>
    <dgm:pt modelId="{81C34F98-9D18-44A9-BE27-1C509EA31514}">
      <dgm:prSet phldrT="[Text]"/>
      <dgm:spPr/>
      <dgm:t>
        <a:bodyPr/>
        <a:lstStyle/>
        <a:p>
          <a:r>
            <a:rPr lang="de-DE" dirty="0" smtClean="0">
              <a:hlinkClick xmlns:r="http://schemas.openxmlformats.org/officeDocument/2006/relationships" r:id="rId7"/>
            </a:rPr>
            <a:t>www.hanisauland.de</a:t>
          </a:r>
          <a:r>
            <a:rPr lang="de-DE" dirty="0" smtClean="0"/>
            <a:t> (Politik für Kinder)</a:t>
          </a:r>
          <a:endParaRPr lang="de-DE" dirty="0"/>
        </a:p>
      </dgm:t>
    </dgm:pt>
    <dgm:pt modelId="{26199DDF-2104-41CA-A355-71CC35FB3EA3}" type="parTrans" cxnId="{02F93696-21DC-414F-AEA8-4F6F55CB4412}">
      <dgm:prSet/>
      <dgm:spPr/>
      <dgm:t>
        <a:bodyPr/>
        <a:lstStyle/>
        <a:p>
          <a:endParaRPr lang="de-DE"/>
        </a:p>
      </dgm:t>
    </dgm:pt>
    <dgm:pt modelId="{9901437E-2CD0-4797-B329-E6D3D78B47C0}" type="sibTrans" cxnId="{02F93696-21DC-414F-AEA8-4F6F55CB4412}">
      <dgm:prSet/>
      <dgm:spPr/>
      <dgm:t>
        <a:bodyPr/>
        <a:lstStyle/>
        <a:p>
          <a:endParaRPr lang="de-DE"/>
        </a:p>
      </dgm:t>
    </dgm:pt>
    <dgm:pt modelId="{9A8DA2D9-FC9B-468D-8A94-18D29908E483}">
      <dgm:prSet phldrT="[Text]"/>
      <dgm:spPr/>
      <dgm:t>
        <a:bodyPr/>
        <a:lstStyle/>
        <a:p>
          <a:r>
            <a:rPr lang="de-DE" dirty="0" smtClean="0">
              <a:hlinkClick xmlns:r="http://schemas.openxmlformats.org/officeDocument/2006/relationships" r:id="rId8"/>
            </a:rPr>
            <a:t>www.klick-tipps.net</a:t>
          </a:r>
          <a:r>
            <a:rPr lang="de-DE" dirty="0" smtClean="0"/>
            <a:t> (Linksammlung)</a:t>
          </a:r>
          <a:endParaRPr lang="de-DE" dirty="0"/>
        </a:p>
      </dgm:t>
    </dgm:pt>
    <dgm:pt modelId="{3A64F9EA-7948-4458-9A6C-3BB3BB20A56B}" type="parTrans" cxnId="{6F96A8DD-AEDC-4559-A023-3C04732B3F0D}">
      <dgm:prSet/>
      <dgm:spPr/>
      <dgm:t>
        <a:bodyPr/>
        <a:lstStyle/>
        <a:p>
          <a:endParaRPr lang="de-DE"/>
        </a:p>
      </dgm:t>
    </dgm:pt>
    <dgm:pt modelId="{E8997290-D190-4ADE-BEF5-94E6D9044FFB}" type="sibTrans" cxnId="{6F96A8DD-AEDC-4559-A023-3C04732B3F0D}">
      <dgm:prSet/>
      <dgm:spPr/>
      <dgm:t>
        <a:bodyPr/>
        <a:lstStyle/>
        <a:p>
          <a:endParaRPr lang="de-DE"/>
        </a:p>
      </dgm:t>
    </dgm:pt>
    <dgm:pt modelId="{BBBBD411-A7DC-487A-927A-512F588B8B73}">
      <dgm:prSet phldrT="[Text]"/>
      <dgm:spPr/>
      <dgm:t>
        <a:bodyPr/>
        <a:lstStyle/>
        <a:p>
          <a:r>
            <a:rPr lang="de-DE" dirty="0" smtClean="0">
              <a:hlinkClick xmlns:r="http://schemas.openxmlformats.org/officeDocument/2006/relationships" r:id="rId9"/>
            </a:rPr>
            <a:t>www.fragfinn.de</a:t>
          </a:r>
          <a:r>
            <a:rPr lang="de-DE" dirty="0" smtClean="0"/>
            <a:t> (Suchmaschine)</a:t>
          </a:r>
          <a:endParaRPr lang="de-DE" dirty="0"/>
        </a:p>
      </dgm:t>
    </dgm:pt>
    <dgm:pt modelId="{AB9DE204-FCF5-453A-B66B-FC53F493187A}" type="parTrans" cxnId="{82E15A58-E1A5-4E13-9F69-B4308429B5D3}">
      <dgm:prSet/>
      <dgm:spPr/>
      <dgm:t>
        <a:bodyPr/>
        <a:lstStyle/>
        <a:p>
          <a:endParaRPr lang="de-DE"/>
        </a:p>
      </dgm:t>
    </dgm:pt>
    <dgm:pt modelId="{06886FEC-6BB0-46D3-B0CB-02B06776FB26}" type="sibTrans" cxnId="{82E15A58-E1A5-4E13-9F69-B4308429B5D3}">
      <dgm:prSet/>
      <dgm:spPr/>
      <dgm:t>
        <a:bodyPr/>
        <a:lstStyle/>
        <a:p>
          <a:endParaRPr lang="de-DE"/>
        </a:p>
      </dgm:t>
    </dgm:pt>
    <dgm:pt modelId="{C09FD63A-F1BF-4E51-B0AA-2064B95359B6}">
      <dgm:prSet phldrT="[Text]"/>
      <dgm:spPr/>
      <dgm:t>
        <a:bodyPr/>
        <a:lstStyle/>
        <a:p>
          <a:r>
            <a:rPr lang="de-DE" dirty="0" smtClean="0">
              <a:hlinkClick xmlns:r="http://schemas.openxmlformats.org/officeDocument/2006/relationships" r:id="rId10"/>
            </a:rPr>
            <a:t>www.meine-startseite.de</a:t>
          </a:r>
          <a:r>
            <a:rPr lang="de-DE" dirty="0" smtClean="0"/>
            <a:t> </a:t>
          </a:r>
          <a:endParaRPr lang="de-DE" dirty="0"/>
        </a:p>
      </dgm:t>
    </dgm:pt>
    <dgm:pt modelId="{3B179971-FC81-4B92-BFCC-9FE3D649AE3B}" type="parTrans" cxnId="{445DA095-74DE-4564-A3CC-B8E3A220DB89}">
      <dgm:prSet/>
      <dgm:spPr/>
      <dgm:t>
        <a:bodyPr/>
        <a:lstStyle/>
        <a:p>
          <a:endParaRPr lang="de-DE"/>
        </a:p>
      </dgm:t>
    </dgm:pt>
    <dgm:pt modelId="{848E3DCF-27FE-46B8-BBDD-E8A88288C3FF}" type="sibTrans" cxnId="{445DA095-74DE-4564-A3CC-B8E3A220DB89}">
      <dgm:prSet/>
      <dgm:spPr/>
      <dgm:t>
        <a:bodyPr/>
        <a:lstStyle/>
        <a:p>
          <a:endParaRPr lang="de-DE"/>
        </a:p>
      </dgm:t>
    </dgm:pt>
    <dgm:pt modelId="{2E1FCCC3-0029-4622-A9EE-213F30E8567A}">
      <dgm:prSet phldrT="[Text]"/>
      <dgm:spPr/>
      <dgm:t>
        <a:bodyPr/>
        <a:lstStyle/>
        <a:p>
          <a:r>
            <a:rPr lang="de-DE" b="1" dirty="0" smtClean="0">
              <a:hlinkClick xmlns:r="http://schemas.openxmlformats.org/officeDocument/2006/relationships" r:id="rId11"/>
            </a:rPr>
            <a:t>http://www.klicksafe.de/themen/kommunizieren/apps/apps-kinder-bzw-jugendschutz/</a:t>
          </a:r>
          <a:r>
            <a:rPr lang="de-DE" b="1" dirty="0" smtClean="0"/>
            <a:t> (Technische Einstellungen, Kindersicherungen)</a:t>
          </a:r>
          <a:endParaRPr lang="de-DE" b="1" dirty="0"/>
        </a:p>
      </dgm:t>
    </dgm:pt>
    <dgm:pt modelId="{A6F028F2-4536-4793-937B-21CA0E5B5108}" type="parTrans" cxnId="{A53E87E2-2114-4EDB-B28E-7938A8862358}">
      <dgm:prSet/>
      <dgm:spPr/>
      <dgm:t>
        <a:bodyPr/>
        <a:lstStyle/>
        <a:p>
          <a:endParaRPr lang="de-DE"/>
        </a:p>
      </dgm:t>
    </dgm:pt>
    <dgm:pt modelId="{73968686-9002-4CE0-B43F-A2BDA7F34A49}" type="sibTrans" cxnId="{A53E87E2-2114-4EDB-B28E-7938A8862358}">
      <dgm:prSet/>
      <dgm:spPr/>
      <dgm:t>
        <a:bodyPr/>
        <a:lstStyle/>
        <a:p>
          <a:endParaRPr lang="de-DE"/>
        </a:p>
      </dgm:t>
    </dgm:pt>
    <dgm:pt modelId="{59FCF6B2-4989-461E-89A5-BA1A06834629}">
      <dgm:prSet phldrT="[Text]"/>
      <dgm:spPr/>
      <dgm:t>
        <a:bodyPr/>
        <a:lstStyle/>
        <a:p>
          <a:r>
            <a:rPr lang="de-DE" dirty="0" smtClean="0">
              <a:hlinkClick xmlns:r="http://schemas.openxmlformats.org/officeDocument/2006/relationships" r:id="rId12"/>
            </a:rPr>
            <a:t>http</a:t>
          </a:r>
          <a:r>
            <a:rPr lang="de-DE" smtClean="0">
              <a:hlinkClick xmlns:r="http://schemas.openxmlformats.org/officeDocument/2006/relationships" r:id="rId12"/>
            </a:rPr>
            <a:t>://www.klicksafe.de/themen/technische-schutzmassnahmen/</a:t>
          </a:r>
          <a:endParaRPr lang="de-DE" dirty="0"/>
        </a:p>
      </dgm:t>
    </dgm:pt>
    <dgm:pt modelId="{2ABBC57F-34F8-48E7-9AB9-342D8D85FF59}" type="parTrans" cxnId="{01DAEF9F-06D2-4131-AB40-BED437EDD532}">
      <dgm:prSet/>
      <dgm:spPr/>
      <dgm:t>
        <a:bodyPr/>
        <a:lstStyle/>
        <a:p>
          <a:endParaRPr lang="de-DE"/>
        </a:p>
      </dgm:t>
    </dgm:pt>
    <dgm:pt modelId="{142185DD-1DED-43AA-B3C9-619AF94F9BB2}" type="sibTrans" cxnId="{01DAEF9F-06D2-4131-AB40-BED437EDD532}">
      <dgm:prSet/>
      <dgm:spPr/>
      <dgm:t>
        <a:bodyPr/>
        <a:lstStyle/>
        <a:p>
          <a:endParaRPr lang="de-DE"/>
        </a:p>
      </dgm:t>
    </dgm:pt>
    <dgm:pt modelId="{02C0B73E-B8F1-4645-BFE7-A1BFDABE4438}">
      <dgm:prSet phldrT="[Text]"/>
      <dgm:spPr/>
      <dgm:t>
        <a:bodyPr/>
        <a:lstStyle/>
        <a:p>
          <a:r>
            <a:rPr lang="de-DE" b="1" dirty="0" smtClean="0">
              <a:hlinkClick xmlns:r="http://schemas.openxmlformats.org/officeDocument/2006/relationships" r:id="rId13"/>
            </a:rPr>
            <a:t>http://www.elternundmedien.de/</a:t>
          </a:r>
          <a:r>
            <a:rPr lang="de-DE" b="1" dirty="0" smtClean="0"/>
            <a:t> (Link zur Initiative Eltern und Medien)</a:t>
          </a:r>
          <a:endParaRPr lang="de-DE" b="1" dirty="0"/>
        </a:p>
      </dgm:t>
    </dgm:pt>
    <dgm:pt modelId="{6E55DC9F-DCC4-40DB-B492-773985C57B8E}" type="sibTrans" cxnId="{B8709DBD-15DC-4451-880E-05F2C375D8F8}">
      <dgm:prSet/>
      <dgm:spPr/>
      <dgm:t>
        <a:bodyPr/>
        <a:lstStyle/>
        <a:p>
          <a:endParaRPr lang="de-DE"/>
        </a:p>
      </dgm:t>
    </dgm:pt>
    <dgm:pt modelId="{5A481313-ECEA-49F0-8C15-BBE14BBF5A80}" type="parTrans" cxnId="{B8709DBD-15DC-4451-880E-05F2C375D8F8}">
      <dgm:prSet/>
      <dgm:spPr/>
      <dgm:t>
        <a:bodyPr/>
        <a:lstStyle/>
        <a:p>
          <a:endParaRPr lang="de-DE"/>
        </a:p>
      </dgm:t>
    </dgm:pt>
    <dgm:pt modelId="{CF92EBED-0B98-4335-9CCF-67FF629AD63B}">
      <dgm:prSet phldrT="[Text]"/>
      <dgm:spPr/>
      <dgm:t>
        <a:bodyPr/>
        <a:lstStyle/>
        <a:p>
          <a:endParaRPr lang="de-DE" dirty="0"/>
        </a:p>
      </dgm:t>
    </dgm:pt>
    <dgm:pt modelId="{38D658FB-8BDF-4C37-8415-519E34462723}" type="sibTrans" cxnId="{534BBDC4-A101-485D-A58A-4248A7845B81}">
      <dgm:prSet/>
      <dgm:spPr/>
      <dgm:t>
        <a:bodyPr/>
        <a:lstStyle/>
        <a:p>
          <a:endParaRPr lang="de-DE"/>
        </a:p>
      </dgm:t>
    </dgm:pt>
    <dgm:pt modelId="{C19B63F6-EBA8-4CC4-951D-A8AE0ECE1C6B}" type="parTrans" cxnId="{534BBDC4-A101-485D-A58A-4248A7845B81}">
      <dgm:prSet/>
      <dgm:spPr/>
      <dgm:t>
        <a:bodyPr/>
        <a:lstStyle/>
        <a:p>
          <a:endParaRPr lang="de-DE"/>
        </a:p>
      </dgm:t>
    </dgm:pt>
    <dgm:pt modelId="{61B57546-C874-4459-94CB-607D413E7F16}">
      <dgm:prSet phldrT="[Text]"/>
      <dgm:spPr/>
      <dgm:t>
        <a:bodyPr/>
        <a:lstStyle/>
        <a:p>
          <a:endParaRPr lang="de-DE" dirty="0"/>
        </a:p>
      </dgm:t>
    </dgm:pt>
    <dgm:pt modelId="{0C23782E-F248-4BA3-80FE-30B91449A016}" type="sibTrans" cxnId="{E8C75FA6-06CA-4CB4-A2B4-AB64400DF398}">
      <dgm:prSet/>
      <dgm:spPr/>
      <dgm:t>
        <a:bodyPr/>
        <a:lstStyle/>
        <a:p>
          <a:endParaRPr lang="de-DE"/>
        </a:p>
      </dgm:t>
    </dgm:pt>
    <dgm:pt modelId="{F6E7330E-AE44-40EE-97A4-62DB54741138}" type="parTrans" cxnId="{E8C75FA6-06CA-4CB4-A2B4-AB64400DF398}">
      <dgm:prSet/>
      <dgm:spPr/>
      <dgm:t>
        <a:bodyPr/>
        <a:lstStyle/>
        <a:p>
          <a:endParaRPr lang="de-DE"/>
        </a:p>
      </dgm:t>
    </dgm:pt>
    <dgm:pt modelId="{6E083140-B300-4C55-9637-C80BC5CA09D2}" type="pres">
      <dgm:prSet presAssocID="{84AF8950-0C7E-4D0A-89AC-88A3E07E817E}" presName="Name0" presStyleCnt="0">
        <dgm:presLayoutVars>
          <dgm:dir/>
          <dgm:animLvl val="lvl"/>
          <dgm:resizeHandles val="exact"/>
        </dgm:presLayoutVars>
      </dgm:prSet>
      <dgm:spPr/>
      <dgm:t>
        <a:bodyPr/>
        <a:lstStyle/>
        <a:p>
          <a:endParaRPr lang="de-DE"/>
        </a:p>
      </dgm:t>
    </dgm:pt>
    <dgm:pt modelId="{45AE4AE0-A44B-4DCE-90CC-AA7A65B3BE7A}" type="pres">
      <dgm:prSet presAssocID="{86083D10-FB1D-49EA-B257-25F9F9EFACA4}" presName="composite" presStyleCnt="0"/>
      <dgm:spPr/>
    </dgm:pt>
    <dgm:pt modelId="{0FA67AAC-4009-472D-85D1-FB6B2B0587B2}" type="pres">
      <dgm:prSet presAssocID="{86083D10-FB1D-49EA-B257-25F9F9EFACA4}" presName="parTx" presStyleLbl="alignNode1" presStyleIdx="0" presStyleCnt="2">
        <dgm:presLayoutVars>
          <dgm:chMax val="0"/>
          <dgm:chPref val="0"/>
          <dgm:bulletEnabled val="1"/>
        </dgm:presLayoutVars>
      </dgm:prSet>
      <dgm:spPr/>
      <dgm:t>
        <a:bodyPr/>
        <a:lstStyle/>
        <a:p>
          <a:endParaRPr lang="de-DE"/>
        </a:p>
      </dgm:t>
    </dgm:pt>
    <dgm:pt modelId="{9C8D54DF-D168-4BE2-8546-EEF6D8F53B88}" type="pres">
      <dgm:prSet presAssocID="{86083D10-FB1D-49EA-B257-25F9F9EFACA4}" presName="desTx" presStyleLbl="alignAccFollowNode1" presStyleIdx="0" presStyleCnt="2">
        <dgm:presLayoutVars>
          <dgm:bulletEnabled val="1"/>
        </dgm:presLayoutVars>
      </dgm:prSet>
      <dgm:spPr/>
      <dgm:t>
        <a:bodyPr/>
        <a:lstStyle/>
        <a:p>
          <a:endParaRPr lang="de-DE"/>
        </a:p>
      </dgm:t>
    </dgm:pt>
    <dgm:pt modelId="{A2F7EFF4-D295-4920-9694-474A87156E2B}" type="pres">
      <dgm:prSet presAssocID="{10C503FF-03E9-4866-9BBA-FB67CE4AC797}" presName="space" presStyleCnt="0"/>
      <dgm:spPr/>
    </dgm:pt>
    <dgm:pt modelId="{757FF5CE-C25A-4D45-B818-A1D2C1DBE578}" type="pres">
      <dgm:prSet presAssocID="{F6061201-5927-48DC-A027-016D8C4413C6}" presName="composite" presStyleCnt="0"/>
      <dgm:spPr/>
    </dgm:pt>
    <dgm:pt modelId="{B0182D6C-0460-4507-8EF0-C0AB89976F30}" type="pres">
      <dgm:prSet presAssocID="{F6061201-5927-48DC-A027-016D8C4413C6}" presName="parTx" presStyleLbl="alignNode1" presStyleIdx="1" presStyleCnt="2">
        <dgm:presLayoutVars>
          <dgm:chMax val="0"/>
          <dgm:chPref val="0"/>
          <dgm:bulletEnabled val="1"/>
        </dgm:presLayoutVars>
      </dgm:prSet>
      <dgm:spPr/>
      <dgm:t>
        <a:bodyPr/>
        <a:lstStyle/>
        <a:p>
          <a:endParaRPr lang="de-DE"/>
        </a:p>
      </dgm:t>
    </dgm:pt>
    <dgm:pt modelId="{49F63CB3-5A83-461F-BEE4-DB965B1C8FE0}" type="pres">
      <dgm:prSet presAssocID="{F6061201-5927-48DC-A027-016D8C4413C6}" presName="desTx" presStyleLbl="alignAccFollowNode1" presStyleIdx="1" presStyleCnt="2" custLinFactNeighborX="1">
        <dgm:presLayoutVars>
          <dgm:bulletEnabled val="1"/>
        </dgm:presLayoutVars>
      </dgm:prSet>
      <dgm:spPr/>
      <dgm:t>
        <a:bodyPr/>
        <a:lstStyle/>
        <a:p>
          <a:endParaRPr lang="de-DE"/>
        </a:p>
      </dgm:t>
    </dgm:pt>
  </dgm:ptLst>
  <dgm:cxnLst>
    <dgm:cxn modelId="{0E05D0FA-6640-4D36-A6DD-3A4674A92B83}" type="presOf" srcId="{86083D10-FB1D-49EA-B257-25F9F9EFACA4}" destId="{0FA67AAC-4009-472D-85D1-FB6B2B0587B2}" srcOrd="0" destOrd="0" presId="urn:microsoft.com/office/officeart/2005/8/layout/hList1"/>
    <dgm:cxn modelId="{445DA095-74DE-4564-A3CC-B8E3A220DB89}" srcId="{F6061201-5927-48DC-A027-016D8C4413C6}" destId="{C09FD63A-F1BF-4E51-B0AA-2064B95359B6}" srcOrd="5" destOrd="0" parTransId="{3B179971-FC81-4B92-BFCC-9FE3D649AE3B}" sibTransId="{848E3DCF-27FE-46B8-BBDD-E8A88288C3FF}"/>
    <dgm:cxn modelId="{D1954308-9683-4574-843C-1FA081032F3A}" type="presOf" srcId="{84AF8950-0C7E-4D0A-89AC-88A3E07E817E}" destId="{6E083140-B300-4C55-9637-C80BC5CA09D2}" srcOrd="0" destOrd="0" presId="urn:microsoft.com/office/officeart/2005/8/layout/hList1"/>
    <dgm:cxn modelId="{A53E87E2-2114-4EDB-B28E-7938A8862358}" srcId="{F6061201-5927-48DC-A027-016D8C4413C6}" destId="{2E1FCCC3-0029-4622-A9EE-213F30E8567A}" srcOrd="10" destOrd="0" parTransId="{A6F028F2-4536-4793-937B-21CA0E5B5108}" sibTransId="{73968686-9002-4CE0-B43F-A2BDA7F34A49}"/>
    <dgm:cxn modelId="{3E95A640-6C3B-4438-B321-C3F9BB341B4B}" type="presOf" srcId="{08355AFF-826E-4B19-B62E-E32A46FFDCFC}" destId="{9C8D54DF-D168-4BE2-8546-EEF6D8F53B88}" srcOrd="0" destOrd="0" presId="urn:microsoft.com/office/officeart/2005/8/layout/hList1"/>
    <dgm:cxn modelId="{97588B16-6887-4708-BDB5-9CB6550AAE32}" type="presOf" srcId="{61B57546-C874-4459-94CB-607D413E7F16}" destId="{49F63CB3-5A83-461F-BEE4-DB965B1C8FE0}" srcOrd="0" destOrd="8" presId="urn:microsoft.com/office/officeart/2005/8/layout/hList1"/>
    <dgm:cxn modelId="{B1146CE2-593C-4EB3-AF6E-48175FE1E1D7}" type="presOf" srcId="{CF92EBED-0B98-4335-9CCF-67FF629AD63B}" destId="{49F63CB3-5A83-461F-BEE4-DB965B1C8FE0}" srcOrd="0" destOrd="7" presId="urn:microsoft.com/office/officeart/2005/8/layout/hList1"/>
    <dgm:cxn modelId="{5E71C38B-75D5-496A-8CCC-21BA85C402F9}" srcId="{84AF8950-0C7E-4D0A-89AC-88A3E07E817E}" destId="{F6061201-5927-48DC-A027-016D8C4413C6}" srcOrd="1" destOrd="0" parTransId="{CE87C678-7EDE-40E7-BABC-9500F58BB21D}" sibTransId="{36421749-4D6C-4445-8250-7A1A1A5DE7C9}"/>
    <dgm:cxn modelId="{ED8B20A5-D5A0-4ABA-B9C0-600CA9D5728B}" type="presOf" srcId="{59FCF6B2-4989-461E-89A5-BA1A06834629}" destId="{49F63CB3-5A83-461F-BEE4-DB965B1C8FE0}" srcOrd="0" destOrd="6" presId="urn:microsoft.com/office/officeart/2005/8/layout/hList1"/>
    <dgm:cxn modelId="{3FE7EBE7-158B-41D9-9FD7-B3FB31A698E9}" type="presOf" srcId="{0CE9EA90-FFA6-4687-AE76-1FC255CB685D}" destId="{9C8D54DF-D168-4BE2-8546-EEF6D8F53B88}" srcOrd="0" destOrd="3" presId="urn:microsoft.com/office/officeart/2005/8/layout/hList1"/>
    <dgm:cxn modelId="{0E3456D6-AF72-4406-A3D9-379E568B3C86}" srcId="{F6061201-5927-48DC-A027-016D8C4413C6}" destId="{E165328A-C23A-463B-B379-BCB2DC6F8DB0}" srcOrd="1" destOrd="0" parTransId="{AC382A79-AD08-40AB-BABD-8A13DD52A0C7}" sibTransId="{D4C21E00-F6AE-4A35-B0F9-EA197D68155C}"/>
    <dgm:cxn modelId="{0AB0E816-29EF-415E-8E06-8AF6C1D0F2B8}" srcId="{84AF8950-0C7E-4D0A-89AC-88A3E07E817E}" destId="{86083D10-FB1D-49EA-B257-25F9F9EFACA4}" srcOrd="0" destOrd="0" parTransId="{E5C7F262-91CE-464E-913E-99CE37E4B107}" sibTransId="{10C503FF-03E9-4866-9BBA-FB67CE4AC797}"/>
    <dgm:cxn modelId="{539FB35F-0F3E-4D2E-90FC-ECA0DB659B9A}" type="presOf" srcId="{E165328A-C23A-463B-B379-BCB2DC6F8DB0}" destId="{49F63CB3-5A83-461F-BEE4-DB965B1C8FE0}" srcOrd="0" destOrd="1" presId="urn:microsoft.com/office/officeart/2005/8/layout/hList1"/>
    <dgm:cxn modelId="{06C0C8FA-AED8-435F-873B-78BF451140BC}" type="presOf" srcId="{F6061201-5927-48DC-A027-016D8C4413C6}" destId="{B0182D6C-0460-4507-8EF0-C0AB89976F30}" srcOrd="0" destOrd="0" presId="urn:microsoft.com/office/officeart/2005/8/layout/hList1"/>
    <dgm:cxn modelId="{B8709DBD-15DC-4451-880E-05F2C375D8F8}" srcId="{F6061201-5927-48DC-A027-016D8C4413C6}" destId="{02C0B73E-B8F1-4645-BFE7-A1BFDABE4438}" srcOrd="9" destOrd="0" parTransId="{5A481313-ECEA-49F0-8C15-BBE14BBF5A80}" sibTransId="{6E55DC9F-DCC4-40DB-B492-773985C57B8E}"/>
    <dgm:cxn modelId="{534BBDC4-A101-485D-A58A-4248A7845B81}" srcId="{F6061201-5927-48DC-A027-016D8C4413C6}" destId="{CF92EBED-0B98-4335-9CCF-67FF629AD63B}" srcOrd="7" destOrd="0" parTransId="{C19B63F6-EBA8-4CC4-951D-A8AE0ECE1C6B}" sibTransId="{38D658FB-8BDF-4C37-8415-519E34462723}"/>
    <dgm:cxn modelId="{C2829C1C-8D6C-4133-B85F-5CA8A61943DF}" srcId="{86083D10-FB1D-49EA-B257-25F9F9EFACA4}" destId="{08355AFF-826E-4B19-B62E-E32A46FFDCFC}" srcOrd="0" destOrd="0" parTransId="{99CF17FF-0697-4A09-8472-A15BC712DE1B}" sibTransId="{E37893C4-F8FA-4843-B675-0E4A98327FE0}"/>
    <dgm:cxn modelId="{CAF9BE9D-E55E-417B-8219-8AD85CC90FC2}" type="presOf" srcId="{02C0B73E-B8F1-4645-BFE7-A1BFDABE4438}" destId="{49F63CB3-5A83-461F-BEE4-DB965B1C8FE0}" srcOrd="0" destOrd="9" presId="urn:microsoft.com/office/officeart/2005/8/layout/hList1"/>
    <dgm:cxn modelId="{F629851E-F027-4ED8-AD90-221D8E0F91D4}" type="presOf" srcId="{9A8DA2D9-FC9B-468D-8A94-18D29908E483}" destId="{49F63CB3-5A83-461F-BEE4-DB965B1C8FE0}" srcOrd="0" destOrd="3" presId="urn:microsoft.com/office/officeart/2005/8/layout/hList1"/>
    <dgm:cxn modelId="{F6D42EA2-F6C7-47A5-A465-EBBF48583CD7}" type="presOf" srcId="{BBBBD411-A7DC-487A-927A-512F588B8B73}" destId="{49F63CB3-5A83-461F-BEE4-DB965B1C8FE0}" srcOrd="0" destOrd="4" presId="urn:microsoft.com/office/officeart/2005/8/layout/hList1"/>
    <dgm:cxn modelId="{82E15A58-E1A5-4E13-9F69-B4308429B5D3}" srcId="{F6061201-5927-48DC-A027-016D8C4413C6}" destId="{BBBBD411-A7DC-487A-927A-512F588B8B73}" srcOrd="4" destOrd="0" parTransId="{AB9DE204-FCF5-453A-B66B-FC53F493187A}" sibTransId="{06886FEC-6BB0-46D3-B0CB-02B06776FB26}"/>
    <dgm:cxn modelId="{9FD329C0-F53A-457B-91B7-67DCF6FAC76B}" type="presOf" srcId="{81C34F98-9D18-44A9-BE27-1C509EA31514}" destId="{49F63CB3-5A83-461F-BEE4-DB965B1C8FE0}" srcOrd="0" destOrd="2" presId="urn:microsoft.com/office/officeart/2005/8/layout/hList1"/>
    <dgm:cxn modelId="{6F96A8DD-AEDC-4559-A023-3C04732B3F0D}" srcId="{F6061201-5927-48DC-A027-016D8C4413C6}" destId="{9A8DA2D9-FC9B-468D-8A94-18D29908E483}" srcOrd="3" destOrd="0" parTransId="{3A64F9EA-7948-4458-9A6C-3BB3BB20A56B}" sibTransId="{E8997290-D190-4ADE-BEF5-94E6D9044FFB}"/>
    <dgm:cxn modelId="{86E99EE1-2539-42B3-A256-95ABB29F655B}" type="presOf" srcId="{988A3876-8BD3-4ACC-9BAF-5D4A0FD3C749}" destId="{9C8D54DF-D168-4BE2-8546-EEF6D8F53B88}" srcOrd="0" destOrd="1" presId="urn:microsoft.com/office/officeart/2005/8/layout/hList1"/>
    <dgm:cxn modelId="{6ABEE50E-1B99-44AC-A958-F52F14025BA2}" type="presOf" srcId="{C45A156E-B39B-4A31-9F9C-9442E4E22C12}" destId="{9C8D54DF-D168-4BE2-8546-EEF6D8F53B88}" srcOrd="0" destOrd="2" presId="urn:microsoft.com/office/officeart/2005/8/layout/hList1"/>
    <dgm:cxn modelId="{D2AE0FB7-FE85-4096-A390-F20FD70956AD}" srcId="{86083D10-FB1D-49EA-B257-25F9F9EFACA4}" destId="{C45A156E-B39B-4A31-9F9C-9442E4E22C12}" srcOrd="2" destOrd="0" parTransId="{D9B0E11C-2769-40A7-B2C4-84F94B212934}" sibTransId="{B575C36B-DBF5-46B4-B9A1-F48D1C0A33F0}"/>
    <dgm:cxn modelId="{01DAEF9F-06D2-4131-AB40-BED437EDD532}" srcId="{F6061201-5927-48DC-A027-016D8C4413C6}" destId="{59FCF6B2-4989-461E-89A5-BA1A06834629}" srcOrd="6" destOrd="0" parTransId="{2ABBC57F-34F8-48E7-9AB9-342D8D85FF59}" sibTransId="{142185DD-1DED-43AA-B3C9-619AF94F9BB2}"/>
    <dgm:cxn modelId="{A14DD897-0323-44F9-9CF0-A984BA4C1EE4}" type="presOf" srcId="{2A14F5E3-860F-46B9-BEF2-D79405B8F276}" destId="{49F63CB3-5A83-461F-BEE4-DB965B1C8FE0}" srcOrd="0" destOrd="0" presId="urn:microsoft.com/office/officeart/2005/8/layout/hList1"/>
    <dgm:cxn modelId="{02F93696-21DC-414F-AEA8-4F6F55CB4412}" srcId="{F6061201-5927-48DC-A027-016D8C4413C6}" destId="{81C34F98-9D18-44A9-BE27-1C509EA31514}" srcOrd="2" destOrd="0" parTransId="{26199DDF-2104-41CA-A355-71CC35FB3EA3}" sibTransId="{9901437E-2CD0-4797-B329-E6D3D78B47C0}"/>
    <dgm:cxn modelId="{A97CE30A-72A8-4BE5-BBB7-FB2244598011}" type="presOf" srcId="{2E1FCCC3-0029-4622-A9EE-213F30E8567A}" destId="{49F63CB3-5A83-461F-BEE4-DB965B1C8FE0}" srcOrd="0" destOrd="10" presId="urn:microsoft.com/office/officeart/2005/8/layout/hList1"/>
    <dgm:cxn modelId="{E8C75FA6-06CA-4CB4-A2B4-AB64400DF398}" srcId="{F6061201-5927-48DC-A027-016D8C4413C6}" destId="{61B57546-C874-4459-94CB-607D413E7F16}" srcOrd="8" destOrd="0" parTransId="{F6E7330E-AE44-40EE-97A4-62DB54741138}" sibTransId="{0C23782E-F248-4BA3-80FE-30B91449A016}"/>
    <dgm:cxn modelId="{53906CD4-7794-4EA2-989C-FEFE9F3E6462}" type="presOf" srcId="{C09FD63A-F1BF-4E51-B0AA-2064B95359B6}" destId="{49F63CB3-5A83-461F-BEE4-DB965B1C8FE0}" srcOrd="0" destOrd="5" presId="urn:microsoft.com/office/officeart/2005/8/layout/hList1"/>
    <dgm:cxn modelId="{E9ABD059-4138-4B8F-A300-C3735ED6D4C3}" srcId="{86083D10-FB1D-49EA-B257-25F9F9EFACA4}" destId="{0CE9EA90-FFA6-4687-AE76-1FC255CB685D}" srcOrd="3" destOrd="0" parTransId="{AE71FA12-1DBF-4C5C-ABC5-378151AA6A12}" sibTransId="{75DAB4C8-8FD6-4047-83C1-A492AAA3A2AE}"/>
    <dgm:cxn modelId="{7C792EA8-E5F8-41B2-93B8-B7A75EF3D704}" srcId="{F6061201-5927-48DC-A027-016D8C4413C6}" destId="{2A14F5E3-860F-46B9-BEF2-D79405B8F276}" srcOrd="0" destOrd="0" parTransId="{1C188992-163A-4D5C-8D45-82971B0E6C2A}" sibTransId="{4E68ADA8-4118-44AE-9B6E-EEF47C620A61}"/>
    <dgm:cxn modelId="{22AF9427-3C8A-454F-B289-DE33F911B19E}" srcId="{86083D10-FB1D-49EA-B257-25F9F9EFACA4}" destId="{988A3876-8BD3-4ACC-9BAF-5D4A0FD3C749}" srcOrd="1" destOrd="0" parTransId="{7163A832-A53C-4EE7-867D-A144AD94FE83}" sibTransId="{106C891D-1EB6-4AAC-8B13-0B1D4F9B81A0}"/>
    <dgm:cxn modelId="{9AA4962C-0869-4705-8DDE-A8970121581A}" type="presParOf" srcId="{6E083140-B300-4C55-9637-C80BC5CA09D2}" destId="{45AE4AE0-A44B-4DCE-90CC-AA7A65B3BE7A}" srcOrd="0" destOrd="0" presId="urn:microsoft.com/office/officeart/2005/8/layout/hList1"/>
    <dgm:cxn modelId="{5B719847-873F-4187-A7D0-0537B0957FBE}" type="presParOf" srcId="{45AE4AE0-A44B-4DCE-90CC-AA7A65B3BE7A}" destId="{0FA67AAC-4009-472D-85D1-FB6B2B0587B2}" srcOrd="0" destOrd="0" presId="urn:microsoft.com/office/officeart/2005/8/layout/hList1"/>
    <dgm:cxn modelId="{D23941ED-AD93-4C53-8CF1-95A636C26C05}" type="presParOf" srcId="{45AE4AE0-A44B-4DCE-90CC-AA7A65B3BE7A}" destId="{9C8D54DF-D168-4BE2-8546-EEF6D8F53B88}" srcOrd="1" destOrd="0" presId="urn:microsoft.com/office/officeart/2005/8/layout/hList1"/>
    <dgm:cxn modelId="{B179BEC7-97C6-4DA5-917D-9B92B7BD9F5F}" type="presParOf" srcId="{6E083140-B300-4C55-9637-C80BC5CA09D2}" destId="{A2F7EFF4-D295-4920-9694-474A87156E2B}" srcOrd="1" destOrd="0" presId="urn:microsoft.com/office/officeart/2005/8/layout/hList1"/>
    <dgm:cxn modelId="{210364D4-91B0-4733-88A9-433AC7CC7B8E}" type="presParOf" srcId="{6E083140-B300-4C55-9637-C80BC5CA09D2}" destId="{757FF5CE-C25A-4D45-B818-A1D2C1DBE578}" srcOrd="2" destOrd="0" presId="urn:microsoft.com/office/officeart/2005/8/layout/hList1"/>
    <dgm:cxn modelId="{265603B2-CC98-433A-8464-1414EDD464BF}" type="presParOf" srcId="{757FF5CE-C25A-4D45-B818-A1D2C1DBE578}" destId="{B0182D6C-0460-4507-8EF0-C0AB89976F30}" srcOrd="0" destOrd="0" presId="urn:microsoft.com/office/officeart/2005/8/layout/hList1"/>
    <dgm:cxn modelId="{66C37678-7FBB-4CDF-B72F-32A8F2930794}" type="presParOf" srcId="{757FF5CE-C25A-4D45-B818-A1D2C1DBE578}" destId="{49F63CB3-5A83-461F-BEE4-DB965B1C8FE0}"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67AAC-4009-472D-85D1-FB6B2B0587B2}">
      <dsp:nvSpPr>
        <dsp:cNvPr id="0" name=""/>
        <dsp:cNvSpPr/>
      </dsp:nvSpPr>
      <dsp:spPr>
        <a:xfrm>
          <a:off x="2655" y="840635"/>
          <a:ext cx="2588912" cy="374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de-DE" sz="1300" kern="1200" dirty="0" smtClean="0"/>
            <a:t>TV / Film</a:t>
          </a:r>
          <a:endParaRPr lang="de-DE" sz="1300" kern="1200" dirty="0"/>
        </a:p>
      </dsp:txBody>
      <dsp:txXfrm>
        <a:off x="2655" y="840635"/>
        <a:ext cx="2588912" cy="374400"/>
      </dsp:txXfrm>
    </dsp:sp>
    <dsp:sp modelId="{9C8D54DF-D168-4BE2-8546-EEF6D8F53B88}">
      <dsp:nvSpPr>
        <dsp:cNvPr id="0" name=""/>
        <dsp:cNvSpPr/>
      </dsp:nvSpPr>
      <dsp:spPr>
        <a:xfrm>
          <a:off x="2655" y="1215034"/>
          <a:ext cx="2588912" cy="12132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1"/>
            </a:rPr>
            <a:t>www.flimmo.de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2"/>
            </a:rPr>
            <a:t>www.kika.de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3"/>
            </a:rPr>
            <a:t>www.checkeins.de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4"/>
            </a:rPr>
            <a:t>www.kinderfilmwelt.de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5"/>
            </a:rPr>
            <a:t>www.zdftivi.de</a:t>
          </a:r>
          <a:r>
            <a:rPr lang="de-DE" sz="1300" kern="1200" dirty="0" smtClean="0"/>
            <a:t> </a:t>
          </a:r>
          <a:endParaRPr lang="de-DE" sz="1300" kern="1200" dirty="0"/>
        </a:p>
      </dsp:txBody>
      <dsp:txXfrm>
        <a:off x="2655" y="1215034"/>
        <a:ext cx="2588912" cy="1213290"/>
      </dsp:txXfrm>
    </dsp:sp>
    <dsp:sp modelId="{B0182D6C-0460-4507-8EF0-C0AB89976F30}">
      <dsp:nvSpPr>
        <dsp:cNvPr id="0" name=""/>
        <dsp:cNvSpPr/>
      </dsp:nvSpPr>
      <dsp:spPr>
        <a:xfrm>
          <a:off x="2954015" y="840635"/>
          <a:ext cx="2588912" cy="374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de-DE" sz="1300" kern="1200" dirty="0" smtClean="0"/>
            <a:t>Spiele</a:t>
          </a:r>
          <a:endParaRPr lang="de-DE" sz="1300" kern="1200" dirty="0"/>
        </a:p>
      </dsp:txBody>
      <dsp:txXfrm>
        <a:off x="2954015" y="840635"/>
        <a:ext cx="2588912" cy="374400"/>
      </dsp:txXfrm>
    </dsp:sp>
    <dsp:sp modelId="{49F63CB3-5A83-461F-BEE4-DB965B1C8FE0}">
      <dsp:nvSpPr>
        <dsp:cNvPr id="0" name=""/>
        <dsp:cNvSpPr/>
      </dsp:nvSpPr>
      <dsp:spPr>
        <a:xfrm>
          <a:off x="2954015" y="1215034"/>
          <a:ext cx="2588912" cy="12132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6"/>
            </a:rPr>
            <a:t>www.kindersoftwarepreis.de</a:t>
          </a:r>
          <a:r>
            <a:rPr lang="de-DE" sz="1300" kern="1200" dirty="0" smtClean="0"/>
            <a:t> </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7"/>
            </a:rPr>
            <a:t>www.gigamaus.de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8"/>
            </a:rPr>
            <a:t>www.spielbar.de</a:t>
          </a:r>
          <a:r>
            <a:rPr lang="de-DE" sz="1300" kern="1200" dirty="0" smtClean="0"/>
            <a:t> </a:t>
          </a:r>
          <a:endParaRPr lang="de-DE" sz="1300" kern="1200" dirty="0"/>
        </a:p>
      </dsp:txBody>
      <dsp:txXfrm>
        <a:off x="2954015" y="1215034"/>
        <a:ext cx="2588912" cy="1213290"/>
      </dsp:txXfrm>
    </dsp:sp>
    <dsp:sp modelId="{70EAA891-F693-49CF-B0FA-71D3352BB1B3}">
      <dsp:nvSpPr>
        <dsp:cNvPr id="0" name=""/>
        <dsp:cNvSpPr/>
      </dsp:nvSpPr>
      <dsp:spPr>
        <a:xfrm>
          <a:off x="5905376" y="840635"/>
          <a:ext cx="2588912" cy="374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a:lnSpc>
              <a:spcPct val="90000"/>
            </a:lnSpc>
            <a:spcBef>
              <a:spcPct val="0"/>
            </a:spcBef>
            <a:spcAft>
              <a:spcPct val="35000"/>
            </a:spcAft>
          </a:pPr>
          <a:r>
            <a:rPr lang="de-DE" sz="1300" kern="1200" dirty="0" smtClean="0"/>
            <a:t>Mobile Geräte</a:t>
          </a:r>
          <a:endParaRPr lang="de-DE" sz="1300" kern="1200" dirty="0"/>
        </a:p>
      </dsp:txBody>
      <dsp:txXfrm>
        <a:off x="5905376" y="840635"/>
        <a:ext cx="2588912" cy="374400"/>
      </dsp:txXfrm>
    </dsp:sp>
    <dsp:sp modelId="{81382B6D-0051-422F-8D45-FE160D9E164A}">
      <dsp:nvSpPr>
        <dsp:cNvPr id="0" name=""/>
        <dsp:cNvSpPr/>
      </dsp:nvSpPr>
      <dsp:spPr>
        <a:xfrm>
          <a:off x="5905376" y="1215034"/>
          <a:ext cx="2588912" cy="121329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9"/>
            </a:rPr>
            <a:t>www.dji.de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10"/>
            </a:rPr>
            <a:t>www.surfen-ohne-risiko.net/netzregeln</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11"/>
            </a:rPr>
            <a:t>www.mediennutzungsvertrag.de</a:t>
          </a:r>
          <a:endParaRPr lang="de-DE" sz="1300" kern="1200" dirty="0"/>
        </a:p>
        <a:p>
          <a:pPr marL="114300" lvl="1" indent="-114300" algn="l" defTabSz="577850">
            <a:lnSpc>
              <a:spcPct val="90000"/>
            </a:lnSpc>
            <a:spcBef>
              <a:spcPct val="0"/>
            </a:spcBef>
            <a:spcAft>
              <a:spcPct val="15000"/>
            </a:spcAft>
            <a:buChar char="••"/>
          </a:pPr>
          <a:r>
            <a:rPr lang="de-DE" sz="1300" kern="1200" dirty="0" smtClean="0">
              <a:hlinkClick xmlns:r="http://schemas.openxmlformats.org/officeDocument/2006/relationships" r:id="rId12"/>
            </a:rPr>
            <a:t>www.handysektor.de</a:t>
          </a:r>
          <a:r>
            <a:rPr lang="de-DE" sz="1300" kern="1200" dirty="0" smtClean="0"/>
            <a:t> </a:t>
          </a:r>
          <a:endParaRPr lang="de-DE" sz="1300" kern="1200" dirty="0"/>
        </a:p>
      </dsp:txBody>
      <dsp:txXfrm>
        <a:off x="5905376" y="1215034"/>
        <a:ext cx="2588912" cy="1213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67AAC-4009-472D-85D1-FB6B2B0587B2}">
      <dsp:nvSpPr>
        <dsp:cNvPr id="0" name=""/>
        <dsp:cNvSpPr/>
      </dsp:nvSpPr>
      <dsp:spPr>
        <a:xfrm>
          <a:off x="41" y="181469"/>
          <a:ext cx="3970495" cy="31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de-DE" sz="1100" kern="1200" dirty="0" smtClean="0"/>
            <a:t>Soziale Netzwerke</a:t>
          </a:r>
          <a:endParaRPr lang="de-DE" sz="1100" kern="1200" dirty="0"/>
        </a:p>
      </dsp:txBody>
      <dsp:txXfrm>
        <a:off x="41" y="181469"/>
        <a:ext cx="3970495" cy="316800"/>
      </dsp:txXfrm>
    </dsp:sp>
    <dsp:sp modelId="{9C8D54DF-D168-4BE2-8546-EEF6D8F53B88}">
      <dsp:nvSpPr>
        <dsp:cNvPr id="0" name=""/>
        <dsp:cNvSpPr/>
      </dsp:nvSpPr>
      <dsp:spPr>
        <a:xfrm>
          <a:off x="41" y="498269"/>
          <a:ext cx="3970495" cy="25892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1"/>
            </a:rPr>
            <a:t>www.tivi.de</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2"/>
            </a:rPr>
            <a:t>www.seitenstark.de/chat</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3"/>
            </a:rPr>
            <a:t>www.mein-kika.de</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4"/>
            </a:rPr>
            <a:t>www.schau-hin.info</a:t>
          </a:r>
          <a:r>
            <a:rPr lang="de-DE" sz="1100" kern="1200" dirty="0" smtClean="0"/>
            <a:t> (Netzwerkatlas)</a:t>
          </a:r>
          <a:endParaRPr lang="de-DE" sz="1100" kern="1200" dirty="0"/>
        </a:p>
      </dsp:txBody>
      <dsp:txXfrm>
        <a:off x="41" y="498269"/>
        <a:ext cx="3970495" cy="2589221"/>
      </dsp:txXfrm>
    </dsp:sp>
    <dsp:sp modelId="{B0182D6C-0460-4507-8EF0-C0AB89976F30}">
      <dsp:nvSpPr>
        <dsp:cNvPr id="0" name=""/>
        <dsp:cNvSpPr/>
      </dsp:nvSpPr>
      <dsp:spPr>
        <a:xfrm>
          <a:off x="4526406" y="181469"/>
          <a:ext cx="3970495" cy="316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88950">
            <a:lnSpc>
              <a:spcPct val="90000"/>
            </a:lnSpc>
            <a:spcBef>
              <a:spcPct val="0"/>
            </a:spcBef>
            <a:spcAft>
              <a:spcPct val="35000"/>
            </a:spcAft>
          </a:pPr>
          <a:r>
            <a:rPr lang="de-DE" sz="1100" kern="1200" dirty="0" smtClean="0"/>
            <a:t>Und außerdem…</a:t>
          </a:r>
          <a:endParaRPr lang="de-DE" sz="1100" kern="1200" dirty="0"/>
        </a:p>
      </dsp:txBody>
      <dsp:txXfrm>
        <a:off x="4526406" y="181469"/>
        <a:ext cx="3970495" cy="316800"/>
      </dsp:txXfrm>
    </dsp:sp>
    <dsp:sp modelId="{49F63CB3-5A83-461F-BEE4-DB965B1C8FE0}">
      <dsp:nvSpPr>
        <dsp:cNvPr id="0" name=""/>
        <dsp:cNvSpPr/>
      </dsp:nvSpPr>
      <dsp:spPr>
        <a:xfrm>
          <a:off x="4526446" y="498269"/>
          <a:ext cx="3970495" cy="258922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5"/>
            </a:rPr>
            <a:t>www.kiraka.de</a:t>
          </a:r>
          <a:r>
            <a:rPr lang="de-DE" sz="1100" kern="1200" dirty="0" smtClean="0"/>
            <a:t> (Kinderradiokanal)</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6"/>
            </a:rPr>
            <a:t>www.kika.de/neuneinhalb</a:t>
          </a:r>
          <a:r>
            <a:rPr lang="de-DE" sz="1100" kern="1200" dirty="0" smtClean="0"/>
            <a:t> (Kindernachrichten)</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7"/>
            </a:rPr>
            <a:t>www.hanisauland.de</a:t>
          </a:r>
          <a:r>
            <a:rPr lang="de-DE" sz="1100" kern="1200" dirty="0" smtClean="0"/>
            <a:t> (Politik für Kinder)</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8"/>
            </a:rPr>
            <a:t>www.klick-tipps.net</a:t>
          </a:r>
          <a:r>
            <a:rPr lang="de-DE" sz="1100" kern="1200" dirty="0" smtClean="0"/>
            <a:t> (Linksammlung)</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9"/>
            </a:rPr>
            <a:t>www.fragfinn.de</a:t>
          </a:r>
          <a:r>
            <a:rPr lang="de-DE" sz="1100" kern="1200" dirty="0" smtClean="0"/>
            <a:t> (Suchmaschine)</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10"/>
            </a:rPr>
            <a:t>www.meine-startseite.de</a:t>
          </a:r>
          <a:r>
            <a:rPr lang="de-DE" sz="1100" kern="1200" dirty="0" smtClean="0"/>
            <a:t> </a:t>
          </a:r>
          <a:endParaRPr lang="de-DE" sz="1100" kern="1200" dirty="0"/>
        </a:p>
        <a:p>
          <a:pPr marL="57150" lvl="1" indent="-57150" algn="l" defTabSz="488950">
            <a:lnSpc>
              <a:spcPct val="90000"/>
            </a:lnSpc>
            <a:spcBef>
              <a:spcPct val="0"/>
            </a:spcBef>
            <a:spcAft>
              <a:spcPct val="15000"/>
            </a:spcAft>
            <a:buChar char="••"/>
          </a:pPr>
          <a:r>
            <a:rPr lang="de-DE" sz="1100" kern="1200" dirty="0" smtClean="0">
              <a:hlinkClick xmlns:r="http://schemas.openxmlformats.org/officeDocument/2006/relationships" r:id="rId11"/>
            </a:rPr>
            <a:t>http</a:t>
          </a:r>
          <a:r>
            <a:rPr lang="de-DE" sz="1100" kern="1200" smtClean="0">
              <a:hlinkClick xmlns:r="http://schemas.openxmlformats.org/officeDocument/2006/relationships" r:id="rId11"/>
            </a:rPr>
            <a:t>://www.klicksafe.de/themen/technische-schutzmassnahmen/</a:t>
          </a:r>
          <a:endParaRPr lang="de-DE" sz="1100" kern="1200" dirty="0"/>
        </a:p>
        <a:p>
          <a:pPr marL="57150" lvl="1" indent="-57150" algn="l" defTabSz="488950">
            <a:lnSpc>
              <a:spcPct val="90000"/>
            </a:lnSpc>
            <a:spcBef>
              <a:spcPct val="0"/>
            </a:spcBef>
            <a:spcAft>
              <a:spcPct val="15000"/>
            </a:spcAft>
            <a:buChar char="••"/>
          </a:pPr>
          <a:endParaRPr lang="de-DE" sz="1100" kern="1200" dirty="0"/>
        </a:p>
        <a:p>
          <a:pPr marL="57150" lvl="1" indent="-57150" algn="l" defTabSz="488950">
            <a:lnSpc>
              <a:spcPct val="90000"/>
            </a:lnSpc>
            <a:spcBef>
              <a:spcPct val="0"/>
            </a:spcBef>
            <a:spcAft>
              <a:spcPct val="15000"/>
            </a:spcAft>
            <a:buChar char="••"/>
          </a:pPr>
          <a:endParaRPr lang="de-DE" sz="1100" kern="1200" dirty="0"/>
        </a:p>
        <a:p>
          <a:pPr marL="57150" lvl="1" indent="-57150" algn="l" defTabSz="488950">
            <a:lnSpc>
              <a:spcPct val="90000"/>
            </a:lnSpc>
            <a:spcBef>
              <a:spcPct val="0"/>
            </a:spcBef>
            <a:spcAft>
              <a:spcPct val="15000"/>
            </a:spcAft>
            <a:buChar char="••"/>
          </a:pPr>
          <a:r>
            <a:rPr lang="de-DE" sz="1100" b="1" kern="1200" dirty="0" smtClean="0">
              <a:hlinkClick xmlns:r="http://schemas.openxmlformats.org/officeDocument/2006/relationships" r:id="rId12"/>
            </a:rPr>
            <a:t>http://www.elternundmedien.de/</a:t>
          </a:r>
          <a:r>
            <a:rPr lang="de-DE" sz="1100" b="1" kern="1200" dirty="0" smtClean="0"/>
            <a:t> (Link zur Initiative Eltern und Medien)</a:t>
          </a:r>
          <a:endParaRPr lang="de-DE" sz="1100" b="1" kern="1200" dirty="0"/>
        </a:p>
        <a:p>
          <a:pPr marL="57150" lvl="1" indent="-57150" algn="l" defTabSz="488950">
            <a:lnSpc>
              <a:spcPct val="90000"/>
            </a:lnSpc>
            <a:spcBef>
              <a:spcPct val="0"/>
            </a:spcBef>
            <a:spcAft>
              <a:spcPct val="15000"/>
            </a:spcAft>
            <a:buChar char="••"/>
          </a:pPr>
          <a:r>
            <a:rPr lang="de-DE" sz="1100" b="1" kern="1200" dirty="0" smtClean="0">
              <a:hlinkClick xmlns:r="http://schemas.openxmlformats.org/officeDocument/2006/relationships" r:id="rId13"/>
            </a:rPr>
            <a:t>http://www.klicksafe.de/themen/kommunizieren/apps/apps-kinder-bzw-jugendschutz/</a:t>
          </a:r>
          <a:r>
            <a:rPr lang="de-DE" sz="1100" b="1" kern="1200" dirty="0" smtClean="0"/>
            <a:t> (Technische Einstellungen, Kindersicherungen)</a:t>
          </a:r>
          <a:endParaRPr lang="de-DE" sz="1100" b="1" kern="1200" dirty="0"/>
        </a:p>
      </dsp:txBody>
      <dsp:txXfrm>
        <a:off x="4526446" y="498269"/>
        <a:ext cx="3970495" cy="258922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344ACF0-A5B8-458D-926E-78EA88CA4781}" type="datetimeFigureOut">
              <a:rPr lang="de-DE"/>
              <a:pPr>
                <a:defRPr/>
              </a:pPr>
              <a:t>20.02.2019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F384643-2A7E-43EC-9588-D90D2623E9D0}" type="slidenum">
              <a:rPr lang="de-DE"/>
              <a:pPr>
                <a:defRPr/>
              </a:pPr>
              <a:t>‹Nr.›</a:t>
            </a:fld>
            <a:endParaRPr lang="de-DE"/>
          </a:p>
        </p:txBody>
      </p:sp>
    </p:spTree>
    <p:extLst>
      <p:ext uri="{BB962C8B-B14F-4D97-AF65-F5344CB8AC3E}">
        <p14:creationId xmlns:p14="http://schemas.microsoft.com/office/powerpoint/2010/main" val="1812631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eitenstark.d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mein-kika.de/chat" TargetMode="External"/><Relationship Id="rId5" Type="http://schemas.openxmlformats.org/officeDocument/2006/relationships/hyperlink" Target="http://www.tivi.de/" TargetMode="External"/><Relationship Id="rId4" Type="http://schemas.openxmlformats.org/officeDocument/2006/relationships/hyperlink" Target="http://www.kindernetz.d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drmaus.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licksafe.de/service/aktuelles/news/detail/verstoerende-youtube-videos-mit-bekannten-kinderhelde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jugendschutz.ne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Begrüßung zum Elternabend</a:t>
            </a:r>
          </a:p>
          <a:p>
            <a:pPr eaLnBrk="1" hangingPunct="1">
              <a:spcBef>
                <a:spcPct val="0"/>
              </a:spcBef>
            </a:pPr>
            <a:endParaRPr lang="de-DE" altLang="de-DE" smtClean="0"/>
          </a:p>
          <a:p>
            <a:pPr eaLnBrk="1" hangingPunct="1">
              <a:spcBef>
                <a:spcPct val="0"/>
              </a:spcBef>
            </a:pPr>
            <a:r>
              <a:rPr lang="de-DE" altLang="de-DE" smtClean="0"/>
              <a:t>Meine Person, Sozial- und Medienpädagoge und Vater von 2 Töchtern (2,5 / 5)</a:t>
            </a:r>
          </a:p>
          <a:p>
            <a:pPr eaLnBrk="1" hangingPunct="1">
              <a:spcBef>
                <a:spcPct val="0"/>
              </a:spcBef>
            </a:pPr>
            <a:endParaRPr lang="de-DE" altLang="de-DE" smtClean="0"/>
          </a:p>
          <a:p>
            <a:pPr eaLnBrk="1" hangingPunct="1">
              <a:spcBef>
                <a:spcPct val="0"/>
              </a:spcBef>
            </a:pPr>
            <a:r>
              <a:rPr lang="de-DE" altLang="de-DE" smtClean="0"/>
              <a:t>Erfahrungen als Jugend- und Familienberater. Schwerpunkt der letzten Jahre „Internet- und Medienabhängigkeit“</a:t>
            </a:r>
          </a:p>
          <a:p>
            <a:pPr eaLnBrk="1" hangingPunct="1">
              <a:spcBef>
                <a:spcPct val="0"/>
              </a:spcBef>
            </a:pPr>
            <a:endParaRPr lang="de-DE" altLang="de-DE" smtClean="0"/>
          </a:p>
          <a:p>
            <a:pPr eaLnBrk="1" hangingPunct="1">
              <a:spcBef>
                <a:spcPct val="0"/>
              </a:spcBef>
            </a:pPr>
            <a:r>
              <a:rPr lang="de-DE" altLang="de-DE" smtClean="0"/>
              <a:t>Ein paar Infos zur Initiative E+M vorweg</a:t>
            </a:r>
          </a:p>
          <a:p>
            <a:pPr eaLnBrk="1" hangingPunct="1">
              <a:spcBef>
                <a:spcPct val="0"/>
              </a:spcBef>
            </a:pPr>
            <a:endParaRPr lang="de-DE" altLang="de-DE" smtClean="0"/>
          </a:p>
          <a:p>
            <a:pPr eaLnBrk="1" hangingPunct="1">
              <a:spcBef>
                <a:spcPct val="0"/>
              </a:spcBef>
            </a:pPr>
            <a:endParaRPr lang="de-DE" altLang="de-DE" smtClean="0"/>
          </a:p>
        </p:txBody>
      </p:sp>
      <p:sp>
        <p:nvSpPr>
          <p:cNvPr id="57348"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C896936-ADE7-4490-B0D7-737F33797B13}" type="slidenum">
              <a:rPr lang="de-DE" altLang="de-DE" smtClean="0"/>
              <a:pPr fontAlgn="base">
                <a:spcBef>
                  <a:spcPct val="0"/>
                </a:spcBef>
                <a:spcAft>
                  <a:spcPct val="0"/>
                </a:spcAft>
                <a:defRPr/>
              </a:pPr>
              <a:t>1</a:t>
            </a:fld>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3492"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3A31264-2E3E-47B4-9951-1B4AC44537F4}" type="slidenum">
              <a:rPr lang="de-DE" altLang="de-DE" smtClean="0"/>
              <a:pPr fontAlgn="base">
                <a:spcBef>
                  <a:spcPct val="0"/>
                </a:spcBef>
                <a:spcAft>
                  <a:spcPct val="0"/>
                </a:spcAft>
                <a:defRPr/>
              </a:pPr>
              <a:t>23</a:t>
            </a:fld>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4516"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58C2D8-7F45-4F63-9264-D9EAE36F96E2}" type="slidenum">
              <a:rPr lang="de-DE" altLang="de-DE" smtClean="0"/>
              <a:pPr fontAlgn="base">
                <a:spcBef>
                  <a:spcPct val="0"/>
                </a:spcBef>
                <a:spcAft>
                  <a:spcPct val="0"/>
                </a:spcAft>
                <a:defRPr/>
              </a:pPr>
              <a:t>26</a:t>
            </a:fld>
            <a:endParaRPr lang="de-DE" alt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b="1" smtClean="0"/>
              <a:t>Sei misstrauisch!</a:t>
            </a:r>
            <a:r>
              <a:rPr lang="de-DE" altLang="de-DE" smtClean="0"/>
              <a:t> Dein Chatpartner ist nicht immer der, für den er sich ausgibt</a:t>
            </a:r>
            <a:br>
              <a:rPr lang="de-DE" altLang="de-DE" smtClean="0"/>
            </a:br>
            <a:r>
              <a:rPr lang="de-DE" altLang="de-DE" smtClean="0"/>
              <a:t/>
            </a:r>
            <a:br>
              <a:rPr lang="de-DE" altLang="de-DE" smtClean="0"/>
            </a:br>
            <a:r>
              <a:rPr lang="de-DE" altLang="de-DE" b="1" smtClean="0"/>
              <a:t>Tu`s nicht!</a:t>
            </a:r>
            <a:r>
              <a:rPr lang="de-DE" altLang="de-DE" smtClean="0"/>
              <a:t> Gibt niemals persönliche Daten im Chat preis (z.B. Wohnort, Alter, Schule).</a:t>
            </a:r>
            <a:br>
              <a:rPr lang="de-DE" altLang="de-DE" smtClean="0"/>
            </a:br>
            <a:r>
              <a:rPr lang="de-DE" altLang="de-DE" smtClean="0"/>
              <a:t/>
            </a:r>
            <a:br>
              <a:rPr lang="de-DE" altLang="de-DE" smtClean="0"/>
            </a:br>
            <a:r>
              <a:rPr lang="de-DE" altLang="de-DE" b="1" smtClean="0"/>
              <a:t>Klick weg!</a:t>
            </a:r>
            <a:r>
              <a:rPr lang="de-DE" altLang="de-DE" smtClean="0"/>
              <a:t> Brich Dialoge ab, die unangenehm werden.</a:t>
            </a:r>
            <a:br>
              <a:rPr lang="de-DE" altLang="de-DE" smtClean="0"/>
            </a:br>
            <a:r>
              <a:rPr lang="de-DE" altLang="de-DE" smtClean="0"/>
              <a:t/>
            </a:r>
            <a:br>
              <a:rPr lang="de-DE" altLang="de-DE" smtClean="0"/>
            </a:br>
            <a:r>
              <a:rPr lang="de-DE" altLang="de-DE" b="1" smtClean="0"/>
              <a:t>Sag nein!</a:t>
            </a:r>
            <a:r>
              <a:rPr lang="de-DE" altLang="de-DE" smtClean="0"/>
              <a:t> Kein Treffen in der realen Welt mit einem Chatter ohne die Begleitung eines Erwachsenen.</a:t>
            </a:r>
            <a:br>
              <a:rPr lang="de-DE" altLang="de-DE" smtClean="0"/>
            </a:br>
            <a:r>
              <a:rPr lang="de-DE" altLang="de-DE" smtClean="0"/>
              <a:t/>
            </a:r>
            <a:br>
              <a:rPr lang="de-DE" altLang="de-DE" smtClean="0"/>
            </a:br>
            <a:r>
              <a:rPr lang="de-DE" altLang="de-DE" b="1" smtClean="0"/>
              <a:t>Sag Bescheid!</a:t>
            </a:r>
            <a:r>
              <a:rPr lang="de-DE" altLang="de-DE" smtClean="0"/>
              <a:t> Deine Eltern helfen dir, wenn du im Chat unangenehme Erfahrungen gemacht hast.</a:t>
            </a:r>
            <a:endParaRPr lang="de-DE" altLang="de-DE" smtClean="0">
              <a:hlinkClick r:id="rId3"/>
            </a:endParaRPr>
          </a:p>
          <a:p>
            <a:pPr eaLnBrk="1" hangingPunct="1">
              <a:spcBef>
                <a:spcPct val="0"/>
              </a:spcBef>
            </a:pPr>
            <a:endParaRPr lang="de-DE" altLang="de-DE" smtClean="0">
              <a:hlinkClick r:id="rId3"/>
            </a:endParaRPr>
          </a:p>
          <a:p>
            <a:pPr eaLnBrk="1" hangingPunct="1">
              <a:spcBef>
                <a:spcPct val="0"/>
              </a:spcBef>
            </a:pPr>
            <a:endParaRPr lang="de-DE" altLang="de-DE" smtClean="0">
              <a:hlinkClick r:id="rId3"/>
            </a:endParaRPr>
          </a:p>
          <a:p>
            <a:pPr eaLnBrk="1" hangingPunct="1">
              <a:spcBef>
                <a:spcPct val="0"/>
              </a:spcBef>
            </a:pPr>
            <a:endParaRPr lang="de-DE" altLang="de-DE" smtClean="0">
              <a:hlinkClick r:id="rId3"/>
            </a:endParaRPr>
          </a:p>
          <a:p>
            <a:pPr eaLnBrk="1" hangingPunct="1">
              <a:spcBef>
                <a:spcPct val="0"/>
              </a:spcBef>
            </a:pPr>
            <a:r>
              <a:rPr lang="de-DE" altLang="de-DE" smtClean="0">
                <a:hlinkClick r:id="rId3"/>
              </a:rPr>
              <a:t>www.seitenstark.de</a:t>
            </a:r>
            <a:r>
              <a:rPr lang="de-DE" altLang="de-DE" smtClean="0"/>
              <a:t> (ab 8 Jahren)</a:t>
            </a:r>
            <a:br>
              <a:rPr lang="de-DE" altLang="de-DE" smtClean="0"/>
            </a:br>
            <a:r>
              <a:rPr lang="de-DE" altLang="de-DE" smtClean="0">
                <a:hlinkClick r:id="rId4"/>
              </a:rPr>
              <a:t>www.kindernetz.de</a:t>
            </a:r>
            <a:r>
              <a:rPr lang="de-DE" altLang="de-DE" smtClean="0"/>
              <a:t> (ab 8 Jahren)</a:t>
            </a:r>
            <a:br>
              <a:rPr lang="de-DE" altLang="de-DE" smtClean="0"/>
            </a:br>
            <a:r>
              <a:rPr lang="de-DE" altLang="de-DE" smtClean="0">
                <a:hlinkClick r:id="rId5"/>
              </a:rPr>
              <a:t>www.tivi.de</a:t>
            </a:r>
            <a:r>
              <a:rPr lang="de-DE" altLang="de-DE" smtClean="0"/>
              <a:t> (ab 8 Jahren)</a:t>
            </a:r>
            <a:br>
              <a:rPr lang="de-DE" altLang="de-DE" smtClean="0"/>
            </a:br>
            <a:r>
              <a:rPr lang="de-DE" altLang="de-DE" smtClean="0">
                <a:hlinkClick r:id="rId6"/>
              </a:rPr>
              <a:t>www.mein-kika.de/chat</a:t>
            </a:r>
            <a:r>
              <a:rPr lang="de-DE" altLang="de-DE" smtClean="0"/>
              <a:t> (ab 10 Jahren)</a:t>
            </a:r>
          </a:p>
          <a:p>
            <a:pPr eaLnBrk="1" hangingPunct="1">
              <a:spcBef>
                <a:spcPct val="0"/>
              </a:spcBef>
            </a:pPr>
            <a:endParaRPr lang="de-DE" altLang="de-DE" smtClean="0"/>
          </a:p>
          <a:p>
            <a:pPr eaLnBrk="1" hangingPunct="1">
              <a:spcBef>
                <a:spcPct val="0"/>
              </a:spcBef>
            </a:pPr>
            <a:endParaRPr lang="de-DE" altLang="de-DE" smtClean="0"/>
          </a:p>
        </p:txBody>
      </p:sp>
      <p:sp>
        <p:nvSpPr>
          <p:cNvPr id="65540"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AD8396C-1D5F-4E9B-843F-0BB021B74755}" type="slidenum">
              <a:rPr lang="de-DE" altLang="de-DE" smtClean="0"/>
              <a:pPr fontAlgn="base">
                <a:spcBef>
                  <a:spcPct val="0"/>
                </a:spcBef>
                <a:spcAft>
                  <a:spcPct val="0"/>
                </a:spcAft>
                <a:defRPr/>
              </a:pPr>
              <a:t>27</a:t>
            </a:fld>
            <a:endParaRPr lang="de-DE" alt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6564"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8D141A-28DD-4DD9-B2B6-3FF497D1114F}" type="slidenum">
              <a:rPr lang="de-DE" altLang="de-DE" smtClean="0"/>
              <a:pPr fontAlgn="base">
                <a:spcBef>
                  <a:spcPct val="0"/>
                </a:spcBef>
                <a:spcAft>
                  <a:spcPct val="0"/>
                </a:spcAft>
                <a:defRPr/>
              </a:pPr>
              <a:t>28</a:t>
            </a:fld>
            <a:endParaRPr lang="de-DE" alt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Meine -startseite.de </a:t>
            </a:r>
          </a:p>
        </p:txBody>
      </p:sp>
      <p:sp>
        <p:nvSpPr>
          <p:cNvPr id="67588"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541D11D-E786-47C1-B9B4-B7E0B0265639}" type="slidenum">
              <a:rPr lang="de-DE" altLang="de-DE" smtClean="0"/>
              <a:pPr fontAlgn="base">
                <a:spcBef>
                  <a:spcPct val="0"/>
                </a:spcBef>
                <a:spcAft>
                  <a:spcPct val="0"/>
                </a:spcAft>
                <a:defRPr/>
              </a:pPr>
              <a:t>34</a:t>
            </a:fld>
            <a:endParaRPr lang="de-DE" alt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b="1" smtClean="0"/>
              <a:t>KinderServer verhindert, dass Kinder "zufällig" auf Seiten stoßen, die nicht kindgerecht sind</a:t>
            </a:r>
            <a:r>
              <a:rPr lang="de-DE" altLang="de-DE" smtClean="0"/>
              <a:t>. </a:t>
            </a:r>
          </a:p>
          <a:p>
            <a:pPr eaLnBrk="1" hangingPunct="1">
              <a:spcBef>
                <a:spcPct val="0"/>
              </a:spcBef>
            </a:pPr>
            <a:endParaRPr lang="de-DE" altLang="de-DE" smtClean="0"/>
          </a:p>
          <a:p>
            <a:pPr eaLnBrk="1" hangingPunct="1">
              <a:spcBef>
                <a:spcPct val="0"/>
              </a:spcBef>
            </a:pPr>
            <a:r>
              <a:rPr lang="de-DE" altLang="de-DE" smtClean="0"/>
              <a:t>Sie werden nicht mit Bildern und Inhalten konfrontiert, die ihnen Angst bereiten oder die sie beeinträchtigen können.</a:t>
            </a:r>
          </a:p>
          <a:p>
            <a:pPr eaLnBrk="1" hangingPunct="1">
              <a:spcBef>
                <a:spcPct val="0"/>
              </a:spcBef>
            </a:pPr>
            <a:endParaRPr lang="de-DE" altLang="de-DE" smtClean="0"/>
          </a:p>
          <a:p>
            <a:pPr eaLnBrk="1" hangingPunct="1">
              <a:spcBef>
                <a:spcPct val="0"/>
              </a:spcBef>
            </a:pPr>
            <a:r>
              <a:rPr lang="de-DE" altLang="de-DE" smtClean="0"/>
              <a:t>Medienkompetenz vermitteln: Kinder lernen unbeschwert und mit Spaß, die Chancen des Internets zu nutzen.</a:t>
            </a:r>
          </a:p>
          <a:p>
            <a:pPr eaLnBrk="1" hangingPunct="1">
              <a:spcBef>
                <a:spcPct val="0"/>
              </a:spcBef>
            </a:pPr>
            <a:endParaRPr lang="de-DE" altLang="de-DE" smtClean="0"/>
          </a:p>
          <a:p>
            <a:pPr eaLnBrk="1" hangingPunct="1">
              <a:spcBef>
                <a:spcPct val="0"/>
              </a:spcBef>
            </a:pPr>
            <a:r>
              <a:rPr lang="de-DE" altLang="de-DE" smtClean="0"/>
              <a:t>Unabhängig: Kinder können auch ohne Eltern sicher online gehen. Dennoch ist es gut, wenn Sie für Ihr Kind in der Nähe und ansprechbar sind.</a:t>
            </a:r>
          </a:p>
          <a:p>
            <a:pPr eaLnBrk="1" hangingPunct="1">
              <a:spcBef>
                <a:spcPct val="0"/>
              </a:spcBef>
            </a:pPr>
            <a:endParaRPr lang="de-DE" altLang="de-DE" smtClean="0"/>
          </a:p>
          <a:p>
            <a:pPr eaLnBrk="1" hangingPunct="1">
              <a:spcBef>
                <a:spcPct val="0"/>
              </a:spcBef>
            </a:pPr>
            <a:r>
              <a:rPr lang="de-DE" altLang="de-DE" smtClean="0"/>
              <a:t>Ein Gerät für alle: Umschalten per Klick ermöglicht sicheres Surfen für Kinder und freies Surfen von Erwachsenen auf demselben Gerät.</a:t>
            </a:r>
          </a:p>
          <a:p>
            <a:pPr eaLnBrk="1" hangingPunct="1">
              <a:spcBef>
                <a:spcPct val="0"/>
              </a:spcBef>
            </a:pPr>
            <a:endParaRPr lang="de-DE" altLang="de-DE" smtClean="0"/>
          </a:p>
          <a:p>
            <a:pPr eaLnBrk="1" hangingPunct="1">
              <a:spcBef>
                <a:spcPct val="0"/>
              </a:spcBef>
            </a:pPr>
            <a:r>
              <a:rPr lang="de-DE" altLang="de-DE" smtClean="0"/>
              <a:t>11000 Websites in der Whitelist</a:t>
            </a:r>
          </a:p>
          <a:p>
            <a:pPr eaLnBrk="1" hangingPunct="1">
              <a:spcBef>
                <a:spcPct val="0"/>
              </a:spcBef>
            </a:pPr>
            <a:endParaRPr lang="de-DE" altLang="de-DE" smtClean="0"/>
          </a:p>
          <a:p>
            <a:pPr eaLnBrk="1" hangingPunct="1">
              <a:spcBef>
                <a:spcPct val="0"/>
              </a:spcBef>
            </a:pPr>
            <a:r>
              <a:rPr lang="de-DE" altLang="de-DE" smtClean="0"/>
              <a:t>Individuell: Durch Freigabe zusätzlicher Webseiten können Eltern und Lehrkräfte den Surfraum gezielt dem Alter, den Kenntnissen und den Bedürfnissen von Kindern anpassen.</a:t>
            </a:r>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r>
              <a:rPr lang="de-DE" altLang="de-DE" smtClean="0"/>
              <a:t>http://www.kinderserver-info.de/ </a:t>
            </a:r>
          </a:p>
          <a:p>
            <a:pPr eaLnBrk="1" hangingPunct="1">
              <a:spcBef>
                <a:spcPct val="0"/>
              </a:spcBef>
            </a:pPr>
            <a:endParaRPr lang="de-DE" altLang="de-DE" smtClean="0"/>
          </a:p>
          <a:p>
            <a:pPr eaLnBrk="1" hangingPunct="1">
              <a:spcBef>
                <a:spcPct val="0"/>
              </a:spcBef>
            </a:pPr>
            <a:r>
              <a:rPr lang="de-DE" altLang="de-DE" smtClean="0"/>
              <a:t>http://www.frauenzimmer.de/cms/kinderstube/erziehung/kinderschutz-im-internet-neuer-kinderserver-sorgt-fuer-mehr-sicherheit-2c28b-b200-18-1427609.html </a:t>
            </a:r>
          </a:p>
          <a:p>
            <a:pPr eaLnBrk="1" hangingPunct="1">
              <a:spcBef>
                <a:spcPct val="0"/>
              </a:spcBef>
            </a:pPr>
            <a:endParaRPr lang="de-DE" altLang="de-DE" smtClean="0"/>
          </a:p>
          <a:p>
            <a:pPr eaLnBrk="1" hangingPunct="1">
              <a:spcBef>
                <a:spcPct val="0"/>
              </a:spcBef>
            </a:pPr>
            <a:r>
              <a:rPr lang="de-DE" altLang="de-DE" smtClean="0"/>
              <a:t>http://www.youtube.com/watch?v=xejPUuFaSDg – Tutorial</a:t>
            </a:r>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endParaRPr lang="de-DE" altLang="de-DE" smtClean="0"/>
          </a:p>
        </p:txBody>
      </p:sp>
      <p:sp>
        <p:nvSpPr>
          <p:cNvPr id="68612"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D157187-2EAD-4C86-BC61-019868E4B408}" type="slidenum">
              <a:rPr lang="de-DE" altLang="de-DE" smtClean="0"/>
              <a:pPr fontAlgn="base">
                <a:spcBef>
                  <a:spcPct val="0"/>
                </a:spcBef>
                <a:spcAft>
                  <a:spcPct val="0"/>
                </a:spcAft>
                <a:defRPr/>
              </a:pPr>
              <a:t>46</a:t>
            </a:fld>
            <a:endParaRPr lang="de-DE" alt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Internet-abc – Surf-Schein</a:t>
            </a:r>
          </a:p>
        </p:txBody>
      </p:sp>
      <p:sp>
        <p:nvSpPr>
          <p:cNvPr id="69636"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A62863C-1765-491C-864D-422769A40827}" type="slidenum">
              <a:rPr lang="de-DE" altLang="de-DE" smtClean="0"/>
              <a:pPr fontAlgn="base">
                <a:spcBef>
                  <a:spcPct val="0"/>
                </a:spcBef>
                <a:spcAft>
                  <a:spcPct val="0"/>
                </a:spcAft>
                <a:defRPr/>
              </a:pPr>
              <a:t>47</a:t>
            </a:fld>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Virtuelles ist real als film oder Hörbuch?</a:t>
            </a:r>
          </a:p>
          <a:p>
            <a:pPr eaLnBrk="1" hangingPunct="1">
              <a:spcBef>
                <a:spcPct val="0"/>
              </a:spcBef>
            </a:pPr>
            <a:r>
              <a:rPr lang="de-DE" altLang="de-DE" smtClean="0"/>
              <a:t>Privatheit und Datensparsamkeit Kindern vermitteln – „FREUNDEBUCH“ Kindergarten</a:t>
            </a:r>
          </a:p>
          <a:p>
            <a:pPr eaLnBrk="1" hangingPunct="1">
              <a:spcBef>
                <a:spcPct val="0"/>
              </a:spcBef>
            </a:pPr>
            <a:endParaRPr lang="de-DE" altLang="de-DE" smtClean="0"/>
          </a:p>
        </p:txBody>
      </p:sp>
      <p:sp>
        <p:nvSpPr>
          <p:cNvPr id="70660"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BBFFDD5-8BAF-45D6-AC48-44A6D6CABAA2}" type="slidenum">
              <a:rPr lang="de-DE" altLang="de-DE" smtClean="0"/>
              <a:pPr fontAlgn="base">
                <a:spcBef>
                  <a:spcPct val="0"/>
                </a:spcBef>
                <a:spcAft>
                  <a:spcPct val="0"/>
                </a:spcAft>
                <a:defRPr/>
              </a:pPr>
              <a:t>48</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lang="de-DE" dirty="0" smtClean="0"/>
              <a:t>Weiterführende Infos auf den Websites</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Ablauf heute: </a:t>
            </a:r>
          </a:p>
          <a:p>
            <a:pPr eaLnBrk="1" fontAlgn="auto" hangingPunct="1">
              <a:spcBef>
                <a:spcPts val="0"/>
              </a:spcBef>
              <a:spcAft>
                <a:spcPts val="0"/>
              </a:spcAft>
              <a:defRPr/>
            </a:pPr>
            <a:endParaRPr lang="de-DE" dirty="0" smtClean="0"/>
          </a:p>
          <a:p>
            <a:pPr marL="228600" indent="-228600" eaLnBrk="1" fontAlgn="auto" hangingPunct="1">
              <a:spcBef>
                <a:spcPts val="0"/>
              </a:spcBef>
              <a:spcAft>
                <a:spcPts val="0"/>
              </a:spcAft>
              <a:buFontTx/>
              <a:buAutoNum type="arabicPeriod"/>
              <a:defRPr/>
            </a:pPr>
            <a:r>
              <a:rPr lang="de-DE" dirty="0" smtClean="0"/>
              <a:t>Was braucht man zur Medienerziehung (Teil I haben sie schon mit Bravour erfüllt: INTERESSE)</a:t>
            </a:r>
          </a:p>
          <a:p>
            <a:pPr marL="228600" indent="-228600" eaLnBrk="1" fontAlgn="auto" hangingPunct="1">
              <a:spcBef>
                <a:spcPts val="0"/>
              </a:spcBef>
              <a:spcAft>
                <a:spcPts val="0"/>
              </a:spcAft>
              <a:buFontTx/>
              <a:buAutoNum type="arabicPeriod"/>
              <a:defRPr/>
            </a:pPr>
            <a:r>
              <a:rPr lang="de-DE" dirty="0" smtClean="0"/>
              <a:t>Medienwelten von (Grundschul-)Kindern </a:t>
            </a:r>
          </a:p>
          <a:p>
            <a:pPr marL="228600" indent="-228600" eaLnBrk="1" fontAlgn="auto" hangingPunct="1">
              <a:spcBef>
                <a:spcPts val="0"/>
              </a:spcBef>
              <a:spcAft>
                <a:spcPts val="0"/>
              </a:spcAft>
              <a:buFontTx/>
              <a:buAutoNum type="arabicPeriod"/>
              <a:defRPr/>
            </a:pPr>
            <a:r>
              <a:rPr lang="de-DE" dirty="0" smtClean="0"/>
              <a:t>Welche Sorgen bereitet das Internet?</a:t>
            </a:r>
          </a:p>
          <a:p>
            <a:pPr marL="228600" indent="-228600" eaLnBrk="1" fontAlgn="auto" hangingPunct="1">
              <a:spcBef>
                <a:spcPts val="0"/>
              </a:spcBef>
              <a:spcAft>
                <a:spcPts val="0"/>
              </a:spcAft>
              <a:buFontTx/>
              <a:buAutoNum type="arabicPeriod"/>
              <a:defRPr/>
            </a:pPr>
            <a:r>
              <a:rPr lang="de-DE" dirty="0" smtClean="0"/>
              <a:t>Wie kann man damit umgehen? </a:t>
            </a:r>
          </a:p>
          <a:p>
            <a:pPr marL="228600" indent="-228600" eaLnBrk="1" fontAlgn="auto" hangingPunct="1">
              <a:spcBef>
                <a:spcPts val="0"/>
              </a:spcBef>
              <a:spcAft>
                <a:spcPts val="0"/>
              </a:spcAft>
              <a:buFontTx/>
              <a:buAutoNum type="arabicPeriod"/>
              <a:defRPr/>
            </a:pPr>
            <a:endParaRPr lang="de-DE" dirty="0" smtClean="0"/>
          </a:p>
          <a:p>
            <a:pPr marL="228600" indent="-228600" eaLnBrk="1" fontAlgn="auto" hangingPunct="1">
              <a:spcBef>
                <a:spcPts val="0"/>
              </a:spcBef>
              <a:spcAft>
                <a:spcPts val="0"/>
              </a:spcAft>
              <a:buFontTx/>
              <a:buAutoNum type="arabicPeriod"/>
              <a:defRPr/>
            </a:pPr>
            <a:r>
              <a:rPr lang="de-DE" dirty="0" smtClean="0"/>
              <a:t>Abgesehen davon: empfohlenes Infomaterial zum mitnehmen.</a:t>
            </a:r>
            <a:endParaRPr lang="de-DE" dirty="0"/>
          </a:p>
        </p:txBody>
      </p:sp>
      <p:sp>
        <p:nvSpPr>
          <p:cNvPr id="58372"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2A1B9F-5316-49B6-9C8A-2E3180101D16}" type="slidenum">
              <a:rPr lang="de-DE" altLang="de-DE" smtClean="0"/>
              <a:pPr fontAlgn="base">
                <a:spcBef>
                  <a:spcPct val="0"/>
                </a:spcBef>
                <a:spcAft>
                  <a:spcPct val="0"/>
                </a:spcAft>
                <a:defRPr/>
              </a:pPr>
              <a:t>3</a:t>
            </a:fld>
            <a:endParaRPr lang="de-DE" alt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 name="Foliennummernplatzhalter 3"/>
          <p:cNvSpPr>
            <a:spLocks noGrp="1"/>
          </p:cNvSpPr>
          <p:nvPr>
            <p:ph type="sldNum" sz="quarter" idx="5"/>
          </p:nvPr>
        </p:nvSpPr>
        <p:spPr/>
        <p:txBody>
          <a:bodyPr/>
          <a:lstStyle/>
          <a:p>
            <a:pPr>
              <a:defRPr/>
            </a:pPr>
            <a:fld id="{4BA158EA-219D-42BA-A2E2-00FE5C1FA354}" type="slidenum">
              <a:rPr lang="de-DE" smtClean="0"/>
              <a:pPr>
                <a:defRPr/>
              </a:pPr>
              <a:t>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 name="Foliennummernplatzhalter 3"/>
          <p:cNvSpPr>
            <a:spLocks noGrp="1"/>
          </p:cNvSpPr>
          <p:nvPr>
            <p:ph type="sldNum" sz="quarter" idx="5"/>
          </p:nvPr>
        </p:nvSpPr>
        <p:spPr/>
        <p:txBody>
          <a:bodyPr/>
          <a:lstStyle/>
          <a:p>
            <a:pPr>
              <a:defRPr/>
            </a:pPr>
            <a:fld id="{F0809034-E3BF-4BB3-810B-CB3C42635A29}" type="slidenum">
              <a:rPr lang="de-DE" smtClean="0"/>
              <a:pPr>
                <a:defRPr/>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a:lstStyle/>
          <a:p>
            <a:pPr eaLnBrk="1" fontAlgn="auto" hangingPunct="1">
              <a:spcBef>
                <a:spcPts val="0"/>
              </a:spcBef>
              <a:spcAft>
                <a:spcPts val="0"/>
              </a:spcAft>
              <a:defRPr/>
            </a:pPr>
            <a:r>
              <a:rPr lang="de-DE" dirty="0" smtClean="0"/>
              <a:t>Anekdote Fingerbedienung und </a:t>
            </a:r>
            <a:r>
              <a:rPr lang="de-DE" dirty="0" err="1" smtClean="0"/>
              <a:t>Pixibücher</a:t>
            </a:r>
            <a:r>
              <a:rPr lang="de-DE" dirty="0" smtClean="0"/>
              <a:t> selber weiterschalten</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Einstiegsalter Internet 8 Jahre, bei Facebook 10, 4, AGB FB 13,</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Bevorzugt Suchmaschinen / Communities  - Lieblingsseiten – 1.Facebook 2.Youtube 3.(</a:t>
            </a:r>
            <a:r>
              <a:rPr lang="de-DE" dirty="0" err="1" smtClean="0"/>
              <a:t>schülervz</a:t>
            </a:r>
            <a:r>
              <a:rPr lang="de-DE" dirty="0" smtClean="0"/>
              <a:t>) 4.Toggo Super RTL 5. Google, !! </a:t>
            </a:r>
            <a:r>
              <a:rPr lang="de-DE" dirty="0" err="1" smtClean="0"/>
              <a:t>fragfinn</a:t>
            </a:r>
            <a:r>
              <a:rPr lang="de-DE" dirty="0" smtClean="0"/>
              <a:t>, </a:t>
            </a:r>
            <a:r>
              <a:rPr lang="de-DE" dirty="0" err="1" smtClean="0"/>
              <a:t>blindekuh</a:t>
            </a:r>
            <a:r>
              <a:rPr lang="de-DE" dirty="0" smtClean="0"/>
              <a:t> !! </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Kinderwebsites werden von 65% der 6-7 Jährigen genutzt. Noch 38% der 11-13 Jährigen nutzen diese Seite. Innerhalb der letzten Jahre gab es hier eine Zunahme (Bekanntheit und Qualität?)</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Was glauben Sie wird von Kindern gesucht??</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Spiele, Hund, Sex DJI – Analyse - Vergleich (Suchmaschine </a:t>
            </a:r>
            <a:r>
              <a:rPr lang="de-DE" dirty="0" err="1" smtClean="0"/>
              <a:t>google</a:t>
            </a:r>
            <a:r>
              <a:rPr lang="de-DE" dirty="0" smtClean="0"/>
              <a:t> / </a:t>
            </a:r>
            <a:r>
              <a:rPr lang="de-DE" dirty="0" err="1" smtClean="0"/>
              <a:t>fragfinn</a:t>
            </a:r>
            <a:r>
              <a:rPr lang="de-DE" dirty="0" smtClean="0"/>
              <a:t>)</a:t>
            </a:r>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30-40 % hören beider Trefferübersicht aus?? Warum</a:t>
            </a:r>
          </a:p>
          <a:p>
            <a:pPr eaLnBrk="1" fontAlgn="auto" hangingPunct="1">
              <a:spcBef>
                <a:spcPts val="0"/>
              </a:spcBef>
              <a:spcAft>
                <a:spcPts val="0"/>
              </a:spcAft>
              <a:defRPr/>
            </a:pPr>
            <a:r>
              <a:rPr lang="de-DE" dirty="0" smtClean="0"/>
              <a:t>_______________</a:t>
            </a:r>
          </a:p>
          <a:p>
            <a:pPr marL="361950" indent="-361950" eaLnBrk="1" fontAlgn="auto" hangingPunct="1">
              <a:spcBef>
                <a:spcPts val="0"/>
              </a:spcBef>
              <a:spcAft>
                <a:spcPts val="0"/>
              </a:spcAft>
              <a:defRPr/>
            </a:pPr>
            <a:r>
              <a:rPr lang="de-DE" b="1" dirty="0" smtClean="0"/>
              <a:t>Was erfassen Kinder überhaupt?</a:t>
            </a:r>
          </a:p>
          <a:p>
            <a:pPr marL="361950" indent="-361950" eaLnBrk="1" fontAlgn="auto" hangingPunct="1">
              <a:spcBef>
                <a:spcPts val="0"/>
              </a:spcBef>
              <a:spcAft>
                <a:spcPts val="0"/>
              </a:spcAft>
              <a:defRPr/>
            </a:pPr>
            <a:endParaRPr lang="de-DE" b="1" dirty="0" smtClean="0"/>
          </a:p>
          <a:p>
            <a:pPr marL="361950" indent="-361950" eaLnBrk="1" fontAlgn="auto" hangingPunct="1">
              <a:spcBef>
                <a:spcPts val="0"/>
              </a:spcBef>
              <a:spcAft>
                <a:spcPts val="0"/>
              </a:spcAft>
              <a:defRPr/>
            </a:pPr>
            <a:r>
              <a:rPr lang="de-DE" b="1" dirty="0" smtClean="0"/>
              <a:t>Kleinkinder</a:t>
            </a:r>
            <a:r>
              <a:rPr lang="de-DE" dirty="0" smtClean="0"/>
              <a:t> (1. bis 2. Jahr) -- Medien als Reizquelle</a:t>
            </a:r>
          </a:p>
          <a:p>
            <a:pPr marL="361950" indent="-361950" eaLnBrk="1" fontAlgn="auto" hangingPunct="1">
              <a:spcBef>
                <a:spcPts val="0"/>
              </a:spcBef>
              <a:spcAft>
                <a:spcPts val="0"/>
              </a:spcAft>
              <a:defRPr/>
            </a:pPr>
            <a:endParaRPr lang="de-DE" dirty="0" smtClean="0"/>
          </a:p>
          <a:p>
            <a:pPr marL="361950" indent="-361950" eaLnBrk="1" fontAlgn="auto" hangingPunct="1">
              <a:spcBef>
                <a:spcPts val="0"/>
              </a:spcBef>
              <a:spcAft>
                <a:spcPts val="0"/>
              </a:spcAft>
              <a:defRPr/>
            </a:pPr>
            <a:r>
              <a:rPr lang="de-DE" b="1" dirty="0" smtClean="0"/>
              <a:t>Kindergartenkinder</a:t>
            </a:r>
            <a:r>
              <a:rPr lang="de-DE" dirty="0" smtClean="0"/>
              <a:t> (3. bis 4. Jahr)</a:t>
            </a:r>
          </a:p>
          <a:p>
            <a:pPr marL="361950" indent="-361950" eaLnBrk="1" fontAlgn="auto" hangingPunct="1">
              <a:spcBef>
                <a:spcPts val="0"/>
              </a:spcBef>
              <a:spcAft>
                <a:spcPts val="0"/>
              </a:spcAft>
              <a:buFont typeface="Wingdings" pitchFamily="2" charset="2"/>
              <a:buChar char="§"/>
              <a:defRPr/>
            </a:pPr>
            <a:r>
              <a:rPr lang="de-DE" dirty="0" smtClean="0"/>
              <a:t>Vorlieben für bestimmte Medien (Lieblings-CD, Lieblingsfigur etc.)</a:t>
            </a:r>
          </a:p>
          <a:p>
            <a:pPr marL="361950" indent="-361950" eaLnBrk="1" fontAlgn="auto" hangingPunct="1">
              <a:spcBef>
                <a:spcPts val="0"/>
              </a:spcBef>
              <a:spcAft>
                <a:spcPts val="0"/>
              </a:spcAft>
              <a:buFont typeface="Wingdings" pitchFamily="2" charset="2"/>
              <a:buChar char="§"/>
              <a:defRPr/>
            </a:pPr>
            <a:r>
              <a:rPr lang="de-DE" dirty="0" smtClean="0"/>
              <a:t>Bitten andere gezielt um Hilfe bei der Mediennutzung</a:t>
            </a:r>
          </a:p>
          <a:p>
            <a:pPr marL="361950" indent="-361950" eaLnBrk="1" fontAlgn="auto" hangingPunct="1">
              <a:spcBef>
                <a:spcPts val="0"/>
              </a:spcBef>
              <a:spcAft>
                <a:spcPts val="0"/>
              </a:spcAft>
              <a:buFont typeface="Wingdings" pitchFamily="2" charset="2"/>
              <a:buChar char="§"/>
              <a:defRPr/>
            </a:pPr>
            <a:r>
              <a:rPr lang="de-DE" dirty="0" smtClean="0"/>
              <a:t>Internetnutzung:</a:t>
            </a:r>
          </a:p>
          <a:p>
            <a:pPr eaLnBrk="1" fontAlgn="auto" hangingPunct="1">
              <a:spcBef>
                <a:spcPts val="0"/>
              </a:spcBef>
              <a:spcAft>
                <a:spcPts val="0"/>
              </a:spcAft>
              <a:buFont typeface="Wingdings" pitchFamily="2" charset="2"/>
              <a:buNone/>
              <a:defRPr/>
            </a:pPr>
            <a:r>
              <a:rPr lang="de-DE" dirty="0" smtClean="0"/>
              <a:t>	Erste Spiele können mit der Hilfe von Erwachsenen ausprobiert werden (z.B. </a:t>
            </a:r>
            <a:r>
              <a:rPr lang="de-DE" dirty="0" smtClean="0">
                <a:hlinkClick r:id="rId3"/>
              </a:rPr>
              <a:t>www.wdrmaus.de</a:t>
            </a:r>
            <a:r>
              <a:rPr lang="de-DE" dirty="0" smtClean="0"/>
              <a:t>)</a:t>
            </a:r>
          </a:p>
          <a:p>
            <a:pPr eaLnBrk="1" fontAlgn="auto" hangingPunct="1">
              <a:spcBef>
                <a:spcPts val="0"/>
              </a:spcBef>
              <a:spcAft>
                <a:spcPts val="0"/>
              </a:spcAft>
              <a:buFont typeface="Wingdings" pitchFamily="2" charset="2"/>
              <a:buNone/>
              <a:defRPr/>
            </a:pPr>
            <a:r>
              <a:rPr lang="de-DE" dirty="0" smtClean="0"/>
              <a:t>	Hilfe von lesekundigen Kindern oder von Erwachsenen ist notwendig (Eingabe der Adresse, Navigation innerhalb der 	Internetseite etc.)</a:t>
            </a:r>
          </a:p>
          <a:p>
            <a:pPr marL="827088" lvl="1" eaLnBrk="1" fontAlgn="auto" hangingPunct="1">
              <a:spcBef>
                <a:spcPts val="0"/>
              </a:spcBef>
              <a:spcAft>
                <a:spcPts val="0"/>
              </a:spcAft>
              <a:defRPr/>
            </a:pPr>
            <a:endParaRPr lang="de-DE" dirty="0" smtClean="0"/>
          </a:p>
          <a:p>
            <a:pPr marL="361950" indent="-361950" eaLnBrk="1" fontAlgn="auto" hangingPunct="1">
              <a:spcBef>
                <a:spcPts val="0"/>
              </a:spcBef>
              <a:spcAft>
                <a:spcPts val="0"/>
              </a:spcAft>
              <a:defRPr/>
            </a:pPr>
            <a:r>
              <a:rPr lang="de-DE" b="1" dirty="0" smtClean="0"/>
              <a:t>Vorschulkinder</a:t>
            </a:r>
            <a:r>
              <a:rPr lang="de-DE" dirty="0" smtClean="0"/>
              <a:t> (5. bis 6. Jahr)</a:t>
            </a:r>
          </a:p>
          <a:p>
            <a:pPr marL="361950" indent="-361950" eaLnBrk="1" fontAlgn="auto" hangingPunct="1">
              <a:spcBef>
                <a:spcPts val="0"/>
              </a:spcBef>
              <a:spcAft>
                <a:spcPts val="0"/>
              </a:spcAft>
              <a:buFont typeface="Wingdings" pitchFamily="2" charset="2"/>
              <a:buChar char="§"/>
              <a:defRPr/>
            </a:pPr>
            <a:r>
              <a:rPr lang="de-DE" dirty="0" smtClean="0"/>
              <a:t>Ansteigen des Abstraktionsvermögens und der Aufmerksamkeitsspanne</a:t>
            </a:r>
          </a:p>
          <a:p>
            <a:pPr marL="361950" indent="-361950" eaLnBrk="1" fontAlgn="auto" hangingPunct="1">
              <a:spcBef>
                <a:spcPts val="0"/>
              </a:spcBef>
              <a:spcAft>
                <a:spcPts val="0"/>
              </a:spcAft>
              <a:buFont typeface="Wingdings" pitchFamily="2" charset="2"/>
              <a:buChar char="§"/>
              <a:defRPr/>
            </a:pPr>
            <a:r>
              <a:rPr lang="de-DE" dirty="0" smtClean="0"/>
              <a:t>Eigenständige Mediennutzung (z.B. selbstständiges Starten von Videos)</a:t>
            </a:r>
          </a:p>
          <a:p>
            <a:pPr marL="361950" indent="-361950" eaLnBrk="1" fontAlgn="auto" hangingPunct="1">
              <a:spcBef>
                <a:spcPts val="0"/>
              </a:spcBef>
              <a:spcAft>
                <a:spcPts val="0"/>
              </a:spcAft>
              <a:buFont typeface="Wingdings" pitchFamily="2" charset="2"/>
              <a:buChar char="§"/>
              <a:defRPr/>
            </a:pPr>
            <a:r>
              <a:rPr lang="de-DE" dirty="0" smtClean="0"/>
              <a:t>Internetnutzung:</a:t>
            </a:r>
          </a:p>
          <a:p>
            <a:pPr marL="827088" lvl="1" eaLnBrk="1" fontAlgn="auto" hangingPunct="1">
              <a:spcBef>
                <a:spcPts val="0"/>
              </a:spcBef>
              <a:spcAft>
                <a:spcPts val="0"/>
              </a:spcAft>
              <a:defRPr/>
            </a:pPr>
            <a:r>
              <a:rPr lang="de-DE" dirty="0" smtClean="0"/>
              <a:t>Hilfe von lesekundigen Kindern oder von Erwachsenen ist notwendig (Eingabe der Adresse, Navigation innerhalb der Internetseite etc.)</a:t>
            </a:r>
          </a:p>
          <a:p>
            <a:pPr marL="827088" lvl="1" eaLnBrk="1" fontAlgn="auto" hangingPunct="1">
              <a:spcBef>
                <a:spcPts val="0"/>
              </a:spcBef>
              <a:spcAft>
                <a:spcPts val="0"/>
              </a:spcAft>
              <a:defRPr/>
            </a:pPr>
            <a:r>
              <a:rPr lang="de-DE" dirty="0" smtClean="0"/>
              <a:t>Dimensionen und Strukturen des Internets können noch nicht erfasst werden</a:t>
            </a:r>
          </a:p>
          <a:p>
            <a:pPr marL="827088" lvl="1" eaLnBrk="1" fontAlgn="auto" hangingPunct="1">
              <a:spcBef>
                <a:spcPts val="0"/>
              </a:spcBef>
              <a:spcAft>
                <a:spcPts val="0"/>
              </a:spcAft>
              <a:defRPr/>
            </a:pPr>
            <a:r>
              <a:rPr lang="de-DE" dirty="0" smtClean="0"/>
              <a:t>Internetnutzung sollte von kurzer Dauer sein (zehn bis zwanzig Minuten)</a:t>
            </a:r>
          </a:p>
          <a:p>
            <a:pPr marL="827088" lvl="1" eaLnBrk="1" fontAlgn="auto" hangingPunct="1">
              <a:spcBef>
                <a:spcPts val="0"/>
              </a:spcBef>
              <a:spcAft>
                <a:spcPts val="0"/>
              </a:spcAft>
              <a:defRPr/>
            </a:pPr>
            <a:r>
              <a:rPr lang="de-DE" dirty="0" smtClean="0"/>
              <a:t>Fragen des Alltags können z.B. mit Hilfe der Eltern und einer Kindersuchmaschine beantwortet werden</a:t>
            </a:r>
          </a:p>
          <a:p>
            <a:pPr marL="827088" lvl="1" eaLnBrk="1" fontAlgn="auto" hangingPunct="1">
              <a:spcBef>
                <a:spcPts val="0"/>
              </a:spcBef>
              <a:spcAft>
                <a:spcPts val="0"/>
              </a:spcAft>
              <a:defRPr/>
            </a:pPr>
            <a:endParaRPr lang="de-DE" dirty="0" smtClean="0"/>
          </a:p>
          <a:p>
            <a:pPr marL="361950" indent="-361950" eaLnBrk="1" fontAlgn="auto" hangingPunct="1">
              <a:spcBef>
                <a:spcPts val="0"/>
              </a:spcBef>
              <a:spcAft>
                <a:spcPts val="0"/>
              </a:spcAft>
              <a:defRPr/>
            </a:pPr>
            <a:r>
              <a:rPr lang="de-DE" b="1" dirty="0" smtClean="0"/>
              <a:t>Grundschulkinder</a:t>
            </a:r>
            <a:r>
              <a:rPr lang="de-DE" dirty="0" smtClean="0"/>
              <a:t> (ab 7. Jahr)</a:t>
            </a:r>
          </a:p>
          <a:p>
            <a:pPr marL="361950" indent="-361950" eaLnBrk="1" fontAlgn="auto" hangingPunct="1">
              <a:spcBef>
                <a:spcPts val="0"/>
              </a:spcBef>
              <a:spcAft>
                <a:spcPts val="0"/>
              </a:spcAft>
              <a:buFont typeface="Wingdings" pitchFamily="2" charset="2"/>
              <a:buChar char="§"/>
              <a:defRPr/>
            </a:pPr>
            <a:r>
              <a:rPr lang="de-DE" dirty="0" smtClean="0"/>
              <a:t>Erwerb der notwendigen Lese- und Schreibkompetenz</a:t>
            </a:r>
          </a:p>
          <a:p>
            <a:pPr marL="361950" indent="-361950" eaLnBrk="1" fontAlgn="auto" hangingPunct="1">
              <a:spcBef>
                <a:spcPts val="0"/>
              </a:spcBef>
              <a:spcAft>
                <a:spcPts val="0"/>
              </a:spcAft>
              <a:buFont typeface="Wingdings" pitchFamily="2" charset="2"/>
              <a:buChar char="§"/>
              <a:defRPr/>
            </a:pPr>
            <a:r>
              <a:rPr lang="de-DE" dirty="0" smtClean="0"/>
              <a:t>Internetnutzung : In Begleitung können Grundschulkinder erste Schritte im Internet erproben </a:t>
            </a:r>
          </a:p>
          <a:p>
            <a:pPr marL="827088" lvl="1" eaLnBrk="1" fontAlgn="auto" hangingPunct="1">
              <a:spcBef>
                <a:spcPts val="0"/>
              </a:spcBef>
              <a:spcAft>
                <a:spcPts val="0"/>
              </a:spcAft>
              <a:defRPr/>
            </a:pPr>
            <a:endParaRPr lang="de-DE" dirty="0" smtClean="0"/>
          </a:p>
          <a:p>
            <a:pPr marL="304800" lvl="1" indent="-304800" eaLnBrk="1" fontAlgn="auto" hangingPunct="1">
              <a:spcBef>
                <a:spcPts val="0"/>
              </a:spcBef>
              <a:spcAft>
                <a:spcPts val="0"/>
              </a:spcAft>
              <a:buFont typeface="Wingdings" pitchFamily="2" charset="2"/>
              <a:buChar char="§"/>
              <a:defRPr/>
            </a:pPr>
            <a:r>
              <a:rPr lang="de-DE" dirty="0" smtClean="0"/>
              <a:t>Vorherige Einführung durch Erwachsene: </a:t>
            </a:r>
          </a:p>
          <a:p>
            <a:pPr marL="895350" lvl="2" indent="-342900" eaLnBrk="1" fontAlgn="auto" hangingPunct="1">
              <a:spcBef>
                <a:spcPts val="0"/>
              </a:spcBef>
              <a:spcAft>
                <a:spcPts val="0"/>
              </a:spcAft>
              <a:defRPr/>
            </a:pPr>
            <a:r>
              <a:rPr lang="de-DE" sz="1800" dirty="0" smtClean="0"/>
              <a:t>Nutzung und Funktion der unterschiedlichen Angebote (z.B. Chat) </a:t>
            </a:r>
          </a:p>
          <a:p>
            <a:pPr marL="895350" lvl="2" indent="-342900" eaLnBrk="1" fontAlgn="auto" hangingPunct="1">
              <a:spcBef>
                <a:spcPts val="0"/>
              </a:spcBef>
              <a:spcAft>
                <a:spcPts val="0"/>
              </a:spcAft>
              <a:defRPr/>
            </a:pPr>
            <a:r>
              <a:rPr lang="de-DE" sz="1800" dirty="0" smtClean="0"/>
              <a:t>Generelle Aspekte der Internetnutzung: </a:t>
            </a:r>
            <a:br>
              <a:rPr lang="de-DE" sz="1800" dirty="0" smtClean="0"/>
            </a:br>
            <a:r>
              <a:rPr lang="de-DE" sz="1800" dirty="0" smtClean="0"/>
              <a:t>Kinder sollten wissen…</a:t>
            </a:r>
          </a:p>
          <a:p>
            <a:pPr marL="1436688" lvl="3" eaLnBrk="1" fontAlgn="auto" hangingPunct="1">
              <a:spcBef>
                <a:spcPts val="0"/>
              </a:spcBef>
              <a:spcAft>
                <a:spcPts val="0"/>
              </a:spcAft>
              <a:buFont typeface="Arial" charset="0"/>
              <a:buNone/>
              <a:defRPr/>
            </a:pPr>
            <a:r>
              <a:rPr lang="de-DE" sz="1800" dirty="0" smtClean="0"/>
              <a:t>…dass sie im Internet auf problematische Inhalte stoßen können.</a:t>
            </a:r>
          </a:p>
          <a:p>
            <a:pPr marL="1436688" lvl="3" eaLnBrk="1" fontAlgn="auto" hangingPunct="1">
              <a:spcBef>
                <a:spcPts val="0"/>
              </a:spcBef>
              <a:spcAft>
                <a:spcPts val="0"/>
              </a:spcAft>
              <a:buFont typeface="Arial" charset="0"/>
              <a:buNone/>
              <a:defRPr/>
            </a:pPr>
            <a:r>
              <a:rPr lang="de-DE" sz="1800" dirty="0" smtClean="0"/>
              <a:t>…was sie bei Problemen tun sollen (Ansprechperson, Hilfsangebote).</a:t>
            </a:r>
          </a:p>
          <a:p>
            <a:pPr marL="1436688" lvl="3" eaLnBrk="1" fontAlgn="auto" hangingPunct="1">
              <a:spcBef>
                <a:spcPts val="0"/>
              </a:spcBef>
              <a:spcAft>
                <a:spcPts val="0"/>
              </a:spcAft>
              <a:buFont typeface="Arial" charset="0"/>
              <a:buNone/>
              <a:defRPr/>
            </a:pPr>
            <a:r>
              <a:rPr lang="de-DE" sz="1800" dirty="0" smtClean="0"/>
              <a:t>…dass sich Werbung von redaktionellen Texten unterscheidet.</a:t>
            </a:r>
          </a:p>
          <a:p>
            <a:pPr marL="1436688" lvl="3" eaLnBrk="1" fontAlgn="auto" hangingPunct="1">
              <a:spcBef>
                <a:spcPts val="0"/>
              </a:spcBef>
              <a:spcAft>
                <a:spcPts val="0"/>
              </a:spcAft>
              <a:buFont typeface="Arial" charset="0"/>
              <a:buNone/>
              <a:defRPr/>
            </a:pPr>
            <a:r>
              <a:rPr lang="de-DE" sz="1800" dirty="0" smtClean="0"/>
              <a:t>…dass nicht alles wahr ist, was im Internet steht. </a:t>
            </a:r>
          </a:p>
          <a:p>
            <a:pPr marL="827088" lvl="1" eaLnBrk="1" fontAlgn="auto" hangingPunct="1">
              <a:spcBef>
                <a:spcPts val="0"/>
              </a:spcBef>
              <a:spcAft>
                <a:spcPts val="0"/>
              </a:spcAft>
              <a:defRPr/>
            </a:pPr>
            <a:endParaRPr lang="de-DE" dirty="0" smtClean="0"/>
          </a:p>
          <a:p>
            <a:pPr eaLnBrk="1" fontAlgn="auto" hangingPunct="1">
              <a:spcBef>
                <a:spcPts val="0"/>
              </a:spcBef>
              <a:spcAft>
                <a:spcPts val="0"/>
              </a:spcAft>
              <a:defRPr/>
            </a:pPr>
            <a:endParaRPr lang="de-DE" dirty="0" smtClean="0"/>
          </a:p>
          <a:p>
            <a:pPr eaLnBrk="1" fontAlgn="auto" hangingPunct="1">
              <a:spcBef>
                <a:spcPts val="0"/>
              </a:spcBef>
              <a:spcAft>
                <a:spcPts val="0"/>
              </a:spcAft>
              <a:defRPr/>
            </a:pPr>
            <a:endParaRPr lang="de-DE" dirty="0" smtClean="0"/>
          </a:p>
          <a:p>
            <a:pPr eaLnBrk="1" fontAlgn="auto" hangingPunct="1">
              <a:spcBef>
                <a:spcPts val="0"/>
              </a:spcBef>
              <a:spcAft>
                <a:spcPts val="0"/>
              </a:spcAft>
              <a:defRPr/>
            </a:pPr>
            <a:r>
              <a:rPr lang="de-DE" dirty="0" smtClean="0"/>
              <a:t>Cc – </a:t>
            </a:r>
            <a:r>
              <a:rPr lang="de-DE" dirty="0" err="1" smtClean="0"/>
              <a:t>by</a:t>
            </a:r>
            <a:r>
              <a:rPr lang="de-DE" dirty="0" smtClean="0"/>
              <a:t> </a:t>
            </a:r>
            <a:r>
              <a:rPr lang="de-DE" dirty="0" err="1" smtClean="0"/>
              <a:t>Ant</a:t>
            </a:r>
            <a:r>
              <a:rPr lang="de-DE" dirty="0" smtClean="0"/>
              <a:t> </a:t>
            </a:r>
            <a:r>
              <a:rPr lang="de-DE" dirty="0" err="1" smtClean="0"/>
              <a:t>Mc</a:t>
            </a:r>
            <a:r>
              <a:rPr lang="de-DE" dirty="0" smtClean="0"/>
              <a:t> </a:t>
            </a:r>
            <a:r>
              <a:rPr lang="de-DE" dirty="0" err="1" smtClean="0"/>
              <a:t>Neill</a:t>
            </a:r>
            <a:r>
              <a:rPr lang="de-DE" dirty="0" smtClean="0"/>
              <a:t> , </a:t>
            </a:r>
            <a:r>
              <a:rPr lang="de-DE" dirty="0" err="1" smtClean="0"/>
              <a:t>Flickr</a:t>
            </a:r>
            <a:endParaRPr lang="de-DE" dirty="0" smtClean="0"/>
          </a:p>
          <a:p>
            <a:pPr eaLnBrk="1" fontAlgn="auto" hangingPunct="1">
              <a:spcBef>
                <a:spcPts val="0"/>
              </a:spcBef>
              <a:spcAft>
                <a:spcPts val="0"/>
              </a:spcAft>
              <a:defRPr/>
            </a:pPr>
            <a:endParaRPr lang="de-DE" dirty="0"/>
          </a:p>
        </p:txBody>
      </p:sp>
      <p:sp>
        <p:nvSpPr>
          <p:cNvPr id="59396"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94112AA-D2FD-4FFD-970C-8693FCB80BEC}" type="slidenum">
              <a:rPr lang="de-DE" altLang="de-DE" smtClean="0"/>
              <a:pPr fontAlgn="base">
                <a:spcBef>
                  <a:spcPct val="0"/>
                </a:spcBef>
                <a:spcAft>
                  <a:spcPct val="0"/>
                </a:spcAft>
                <a:defRPr/>
              </a:pPr>
              <a:t>7</a:t>
            </a:fld>
            <a:endParaRPr lang="de-DE" alt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Zwei Bilder die auf den ersten Blick wenig miteinander zu tun haben.</a:t>
            </a:r>
          </a:p>
          <a:p>
            <a:pPr eaLnBrk="1" hangingPunct="1">
              <a:spcBef>
                <a:spcPct val="0"/>
              </a:spcBef>
            </a:pPr>
            <a:r>
              <a:rPr lang="de-DE" altLang="de-DE" smtClean="0"/>
              <a:t>Medienerziehung / Kompetenz verstehen lernen an Hand des Fahrradfahren</a:t>
            </a:r>
          </a:p>
          <a:p>
            <a:pPr eaLnBrk="1" hangingPunct="1">
              <a:spcBef>
                <a:spcPct val="0"/>
              </a:spcBef>
            </a:pPr>
            <a:r>
              <a:rPr lang="de-DE" altLang="de-DE" smtClean="0"/>
              <a:t>Was macht das Fahrradfahren aus… Klick…</a:t>
            </a:r>
          </a:p>
          <a:p>
            <a:pPr eaLnBrk="1" hangingPunct="1">
              <a:spcBef>
                <a:spcPct val="0"/>
              </a:spcBef>
            </a:pPr>
            <a:endParaRPr lang="de-DE" altLang="de-DE" smtClean="0"/>
          </a:p>
          <a:p>
            <a:pPr eaLnBrk="1" hangingPunct="1">
              <a:spcBef>
                <a:spcPct val="0"/>
              </a:spcBef>
            </a:pPr>
            <a:r>
              <a:rPr lang="de-DE" altLang="de-DE" smtClean="0"/>
              <a:t>Welche Entsprechungen gibt es für die Internetnutzung?</a:t>
            </a:r>
          </a:p>
          <a:p>
            <a:pPr eaLnBrk="1" hangingPunct="1">
              <a:spcBef>
                <a:spcPct val="0"/>
              </a:spcBef>
            </a:pPr>
            <a:endParaRPr lang="de-DE" altLang="de-DE" smtClean="0"/>
          </a:p>
          <a:p>
            <a:pPr eaLnBrk="1" hangingPunct="1">
              <a:spcBef>
                <a:spcPct val="0"/>
              </a:spcBef>
            </a:pPr>
            <a:r>
              <a:rPr lang="de-DE" altLang="de-DE" smtClean="0"/>
              <a:t>Fahrrad = Bestandteile und Funktionsweisen des Internet</a:t>
            </a:r>
          </a:p>
          <a:p>
            <a:pPr eaLnBrk="1" hangingPunct="1">
              <a:spcBef>
                <a:spcPct val="0"/>
              </a:spcBef>
            </a:pPr>
            <a:r>
              <a:rPr lang="de-DE" altLang="de-DE" smtClean="0"/>
              <a:t>Aufsteigen = der Wunsch neues zu lernen, neue Fertigkeiten zu üben, mobil werden, schneller voran zu kommen, </a:t>
            </a:r>
          </a:p>
          <a:p>
            <a:pPr eaLnBrk="1" hangingPunct="1">
              <a:spcBef>
                <a:spcPct val="0"/>
              </a:spcBef>
            </a:pPr>
            <a:r>
              <a:rPr lang="de-DE" altLang="de-DE" smtClean="0"/>
              <a:t>Balance halten = Zeitbudget, Online- und Offline sein, nicht überfordert werden, angemessene Inhalte bereitstellen</a:t>
            </a:r>
          </a:p>
          <a:p>
            <a:pPr eaLnBrk="1" hangingPunct="1">
              <a:spcBef>
                <a:spcPct val="0"/>
              </a:spcBef>
            </a:pPr>
            <a:r>
              <a:rPr lang="de-DE" altLang="de-DE" smtClean="0"/>
              <a:t>Lenken und fahren = etwas bewirken, interagieren (Pedale), sich von A-B fortzubewegen (vielleicht manchmal auch über Umwege?)</a:t>
            </a:r>
          </a:p>
          <a:p>
            <a:pPr eaLnBrk="1" hangingPunct="1">
              <a:spcBef>
                <a:spcPct val="0"/>
              </a:spcBef>
            </a:pPr>
            <a:r>
              <a:rPr lang="de-DE" altLang="de-DE" smtClean="0"/>
              <a:t>Bremsen = Gefahrensituationen einschätzen lernen, angemessen reagieren, „richtiges Bremsen“ muss gelernt sein</a:t>
            </a:r>
          </a:p>
          <a:p>
            <a:pPr eaLnBrk="1" hangingPunct="1">
              <a:spcBef>
                <a:spcPct val="0"/>
              </a:spcBef>
            </a:pPr>
            <a:r>
              <a:rPr lang="de-DE" altLang="de-DE" smtClean="0"/>
              <a:t>StVo – Verhaltens(regeln) im Netz kennen, „Knigge“ was geht und was geht nicht, Datenschutz und Privatsphäre, </a:t>
            </a:r>
          </a:p>
          <a:p>
            <a:pPr eaLnBrk="1" hangingPunct="1">
              <a:spcBef>
                <a:spcPct val="0"/>
              </a:spcBef>
            </a:pPr>
            <a:r>
              <a:rPr lang="de-DE" altLang="de-DE" smtClean="0"/>
              <a:t>Helm = technische Schutzmaßnahmen, geeignete Suchmaschinen</a:t>
            </a:r>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endParaRPr lang="de-DE" altLang="de-DE" smtClean="0"/>
          </a:p>
          <a:p>
            <a:pPr eaLnBrk="1" hangingPunct="1">
              <a:spcBef>
                <a:spcPct val="0"/>
              </a:spcBef>
            </a:pPr>
            <a:r>
              <a:rPr lang="de-DE" altLang="de-DE" smtClean="0"/>
              <a:t>http://www.uni-brachbach.de/dokuwiki/doku.php/informatik-buch:programmiersprachen:fahrradfahren:start </a:t>
            </a:r>
          </a:p>
          <a:p>
            <a:pPr eaLnBrk="1" hangingPunct="1">
              <a:spcBef>
                <a:spcPct val="0"/>
              </a:spcBef>
            </a:pPr>
            <a:endParaRPr lang="de-DE" altLang="de-DE" smtClean="0"/>
          </a:p>
        </p:txBody>
      </p:sp>
      <p:sp>
        <p:nvSpPr>
          <p:cNvPr id="60420"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64FE567-EC2F-49D0-BEEA-6C2EB5C1D306}" type="slidenum">
              <a:rPr lang="de-DE" altLang="de-DE" smtClean="0">
                <a:solidFill>
                  <a:srgbClr val="000000"/>
                </a:solidFill>
              </a:rPr>
              <a:pPr fontAlgn="base">
                <a:spcBef>
                  <a:spcPct val="0"/>
                </a:spcBef>
                <a:spcAft>
                  <a:spcPct val="0"/>
                </a:spcAft>
                <a:defRPr/>
              </a:pPr>
              <a:t>10</a:t>
            </a:fld>
            <a:endParaRPr lang="de-DE" altLang="de-DE"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1444"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0806DA6-DBAD-4DE8-85B2-F9C80214137B}" type="slidenum">
              <a:rPr lang="de-DE" altLang="de-DE" smtClean="0"/>
              <a:pPr fontAlgn="base">
                <a:spcBef>
                  <a:spcPct val="0"/>
                </a:spcBef>
                <a:spcAft>
                  <a:spcPct val="0"/>
                </a:spcAft>
                <a:defRPr/>
              </a:pPr>
              <a:t>13</a:t>
            </a:fld>
            <a:endParaRPr lang="de-DE" alt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12.09.2017 </a:t>
            </a:r>
            <a:r>
              <a:rPr lang="de-DE" altLang="de-DE" b="1" smtClean="0"/>
              <a:t>Bislang war YouTube Kids nur in den USA verfügbar. Seit dem 06.09.17 gibt es die App auch für Android- und IOS-NutzerInnen in Deutschland und Österreich zum Download.</a:t>
            </a:r>
          </a:p>
          <a:p>
            <a:r>
              <a:rPr lang="de-DE" altLang="de-DE" smtClean="0"/>
              <a:t>Die Videoplattform YouTube wird häufig auch schon von Kindern im Vorschulalter genutzt, ist aber für deren Bedürfnisse ungeeignet. Oft stoßen jüngere Kinder auf </a:t>
            </a:r>
            <a:r>
              <a:rPr lang="de-DE" altLang="de-DE" u="sng" smtClean="0">
                <a:hlinkClick r:id="rId3"/>
              </a:rPr>
              <a:t>verstörende Videos</a:t>
            </a:r>
            <a:r>
              <a:rPr lang="de-DE" altLang="de-DE" smtClean="0"/>
              <a:t> und Werbung. Um auch für Kinder ein passendes Angebot zu schaffen, ist am 6. September die Kinderversion YouTube Kids in Deutschland gestartet. Mit der App, die schon seit 2015 in den USA verfügbar ist, können Eltern die </a:t>
            </a:r>
            <a:r>
              <a:rPr lang="de-DE" altLang="de-DE" b="1" smtClean="0"/>
              <a:t>Auswahl auf kindgerechte YouTube-Videos beschränken</a:t>
            </a:r>
            <a:r>
              <a:rPr lang="de-DE" altLang="de-DE" smtClean="0"/>
              <a:t> und </a:t>
            </a:r>
            <a:r>
              <a:rPr lang="de-DE" altLang="de-DE" b="1" smtClean="0"/>
              <a:t>Zeitlimits einrichten</a:t>
            </a:r>
            <a:r>
              <a:rPr lang="de-DE" altLang="de-DE" smtClean="0"/>
              <a:t>. Die App ist kostenlos und deshalb auch </a:t>
            </a:r>
            <a:r>
              <a:rPr lang="de-DE" altLang="de-DE" b="1" smtClean="0"/>
              <a:t>nicht werbefrei</a:t>
            </a:r>
            <a:r>
              <a:rPr lang="de-DE" altLang="de-DE" smtClean="0"/>
              <a:t>, jedoch gelten strengere Werberichtlinien.</a:t>
            </a:r>
            <a:br>
              <a:rPr lang="de-DE" altLang="de-DE" smtClean="0"/>
            </a:br>
            <a:r>
              <a:rPr lang="de-DE" altLang="de-DE" smtClean="0"/>
              <a:t/>
            </a:r>
            <a:br>
              <a:rPr lang="de-DE" altLang="de-DE" smtClean="0"/>
            </a:br>
            <a:r>
              <a:rPr lang="de-DE" altLang="de-DE" smtClean="0"/>
              <a:t>YouTube Kids ist auch von kleinen Kindern bedienbar (z.B. per Sprachsteuerung). Die App präsentiert ausgewählte Kindervideos in den Kategorien Musik, Lernen, Serien und Erkunden. Über eine </a:t>
            </a:r>
            <a:r>
              <a:rPr lang="de-DE" altLang="de-DE" b="1" smtClean="0"/>
              <a:t>abschaltbare Suchfunktion</a:t>
            </a:r>
            <a:r>
              <a:rPr lang="de-DE" altLang="de-DE" smtClean="0"/>
              <a:t> wird auch die Angebotsfülle von YouTube erschlossen, durch Filtersysteme und manuelle Überprüfung auf kindgeeignete Videos beschränkt. Einstellungen wie die </a:t>
            </a:r>
            <a:r>
              <a:rPr lang="de-DE" altLang="de-DE" b="1" smtClean="0"/>
              <a:t>Altersstufe</a:t>
            </a:r>
            <a:r>
              <a:rPr lang="de-DE" altLang="de-DE" smtClean="0"/>
              <a:t> (z.B. Vorschul-, Schulalter) können von den Eltern angepasst und mit einem Code gesichert werden (Quelle: </a:t>
            </a:r>
            <a:r>
              <a:rPr lang="de-DE" altLang="de-DE" u="sng" smtClean="0">
                <a:hlinkClick r:id="rId4"/>
              </a:rPr>
              <a:t>jugendschutz.net</a:t>
            </a:r>
            <a:r>
              <a:rPr lang="de-DE" altLang="de-DE" smtClean="0"/>
              <a:t>).</a:t>
            </a:r>
            <a:br>
              <a:rPr lang="de-DE" altLang="de-DE" smtClean="0"/>
            </a:br>
            <a:endParaRPr lang="de-DE" altLang="de-DE" smtClean="0"/>
          </a:p>
          <a:p>
            <a:endParaRPr lang="de-DE" altLang="de-DE" smtClean="0"/>
          </a:p>
        </p:txBody>
      </p:sp>
      <p:sp>
        <p:nvSpPr>
          <p:cNvPr id="4" name="Foliennummernplatzhalter 3"/>
          <p:cNvSpPr>
            <a:spLocks noGrp="1"/>
          </p:cNvSpPr>
          <p:nvPr>
            <p:ph type="sldNum" sz="quarter" idx="5"/>
          </p:nvPr>
        </p:nvSpPr>
        <p:spPr/>
        <p:txBody>
          <a:bodyPr/>
          <a:lstStyle/>
          <a:p>
            <a:pPr>
              <a:defRPr/>
            </a:pPr>
            <a:fld id="{D3DA9227-936B-4750-AB0C-99A2B3C627BD}" type="slidenum">
              <a:rPr lang="de-DE" smtClean="0"/>
              <a:pPr>
                <a:defRPr/>
              </a:pPr>
              <a:t>15</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62468" name="Foliennummernplatzhalt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F63C1B9-00E0-4D24-A455-B4EBCB0C0E4D}" type="slidenum">
              <a:rPr lang="de-DE" altLang="de-DE" smtClean="0"/>
              <a:pPr fontAlgn="base">
                <a:spcBef>
                  <a:spcPct val="0"/>
                </a:spcBef>
                <a:spcAft>
                  <a:spcPct val="0"/>
                </a:spcAft>
                <a:defRPr/>
              </a:pPr>
              <a:t>19</a:t>
            </a:fld>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8F393170-3DD0-4B1E-AAEB-B4EC7780D93A}"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D89EC8-BE79-404B-AD41-D1169EFE2D84}" type="slidenum">
              <a:rPr lang="de-DE"/>
              <a:pPr>
                <a:defRPr/>
              </a:pPr>
              <a:t>‹Nr.›</a:t>
            </a:fld>
            <a:endParaRPr lang="de-DE"/>
          </a:p>
        </p:txBody>
      </p:sp>
    </p:spTree>
    <p:extLst>
      <p:ext uri="{BB962C8B-B14F-4D97-AF65-F5344CB8AC3E}">
        <p14:creationId xmlns:p14="http://schemas.microsoft.com/office/powerpoint/2010/main" val="314714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287D7144-D7A0-487D-9E08-62165F9ACB8C}"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1A957B0-8EE8-4FA8-A076-7E037338A28A}" type="slidenum">
              <a:rPr lang="de-DE"/>
              <a:pPr>
                <a:defRPr/>
              </a:pPr>
              <a:t>‹Nr.›</a:t>
            </a:fld>
            <a:endParaRPr lang="de-DE"/>
          </a:p>
        </p:txBody>
      </p:sp>
    </p:spTree>
    <p:extLst>
      <p:ext uri="{BB962C8B-B14F-4D97-AF65-F5344CB8AC3E}">
        <p14:creationId xmlns:p14="http://schemas.microsoft.com/office/powerpoint/2010/main" val="53913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9C39C55F-7894-4550-B704-8E724B192F2B}"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F858445-15C6-4A12-ABFF-5B2D34A8E2E3}" type="slidenum">
              <a:rPr lang="de-DE"/>
              <a:pPr>
                <a:defRPr/>
              </a:pPr>
              <a:t>‹Nr.›</a:t>
            </a:fld>
            <a:endParaRPr lang="de-DE"/>
          </a:p>
        </p:txBody>
      </p:sp>
    </p:spTree>
    <p:extLst>
      <p:ext uri="{BB962C8B-B14F-4D97-AF65-F5344CB8AC3E}">
        <p14:creationId xmlns:p14="http://schemas.microsoft.com/office/powerpoint/2010/main" val="3811099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0"/>
            <a:ext cx="9144000" cy="685800"/>
          </a:xfrm>
          <a:prstGeom prst="rect">
            <a:avLst/>
          </a:prstGeom>
          <a:solidFill>
            <a:srgbClr val="84C446"/>
          </a:solidFill>
          <a:ln w="9360">
            <a:solidFill>
              <a:srgbClr val="8CB617"/>
            </a:solidFill>
            <a:miter lim="800000"/>
            <a:headEnd/>
            <a:tailEnd/>
          </a:ln>
        </p:spPr>
        <p:txBody>
          <a:bodyPr wrap="none" anchor="ctr"/>
          <a:lstStyle>
            <a:lvl1pPr defTabSz="449263">
              <a:defRPr>
                <a:solidFill>
                  <a:schemeClr val="tx1"/>
                </a:solidFill>
                <a:latin typeface="Calibri" pitchFamily="34" charset="0"/>
              </a:defRPr>
            </a:lvl1pPr>
            <a:lvl2pPr marL="742950" indent="-285750" defTabSz="449263">
              <a:defRPr>
                <a:solidFill>
                  <a:schemeClr val="tx1"/>
                </a:solidFill>
                <a:latin typeface="Calibri" pitchFamily="34" charset="0"/>
              </a:defRPr>
            </a:lvl2pPr>
            <a:lvl3pPr marL="1143000" indent="-228600" defTabSz="449263">
              <a:defRPr>
                <a:solidFill>
                  <a:schemeClr val="tx1"/>
                </a:solidFill>
                <a:latin typeface="Calibri" pitchFamily="34" charset="0"/>
              </a:defRPr>
            </a:lvl3pPr>
            <a:lvl4pPr marL="1600200" indent="-228600" defTabSz="449263">
              <a:defRPr>
                <a:solidFill>
                  <a:schemeClr val="tx1"/>
                </a:solidFill>
                <a:latin typeface="Calibri" pitchFamily="34" charset="0"/>
              </a:defRPr>
            </a:lvl4pPr>
            <a:lvl5pPr marL="2057400" indent="-228600" defTabSz="449263">
              <a:defRPr>
                <a:solidFill>
                  <a:schemeClr val="tx1"/>
                </a:solidFill>
                <a:latin typeface="Calibri" pitchFamily="34" charset="0"/>
              </a:defRPr>
            </a:lvl5pPr>
            <a:lvl6pPr marL="2514600" indent="-228600" defTabSz="449263" fontAlgn="base">
              <a:spcBef>
                <a:spcPct val="0"/>
              </a:spcBef>
              <a:spcAft>
                <a:spcPct val="0"/>
              </a:spcAft>
              <a:defRPr>
                <a:solidFill>
                  <a:schemeClr val="tx1"/>
                </a:solidFill>
                <a:latin typeface="Calibri" pitchFamily="34" charset="0"/>
              </a:defRPr>
            </a:lvl6pPr>
            <a:lvl7pPr marL="2971800" indent="-228600" defTabSz="449263" fontAlgn="base">
              <a:spcBef>
                <a:spcPct val="0"/>
              </a:spcBef>
              <a:spcAft>
                <a:spcPct val="0"/>
              </a:spcAft>
              <a:defRPr>
                <a:solidFill>
                  <a:schemeClr val="tx1"/>
                </a:solidFill>
                <a:latin typeface="Calibri" pitchFamily="34" charset="0"/>
              </a:defRPr>
            </a:lvl7pPr>
            <a:lvl8pPr marL="3429000" indent="-228600" defTabSz="449263" fontAlgn="base">
              <a:spcBef>
                <a:spcPct val="0"/>
              </a:spcBef>
              <a:spcAft>
                <a:spcPct val="0"/>
              </a:spcAft>
              <a:defRPr>
                <a:solidFill>
                  <a:schemeClr val="tx1"/>
                </a:solidFill>
                <a:latin typeface="Calibri" pitchFamily="34" charset="0"/>
              </a:defRPr>
            </a:lvl8pPr>
            <a:lvl9pPr marL="3886200" indent="-228600" defTabSz="449263" fontAlgn="base">
              <a:spcBef>
                <a:spcPct val="0"/>
              </a:spcBef>
              <a:spcAft>
                <a:spcPct val="0"/>
              </a:spcAft>
              <a:defRPr>
                <a:solidFill>
                  <a:schemeClr val="tx1"/>
                </a:solidFill>
                <a:latin typeface="Calibri" pitchFamily="34" charset="0"/>
              </a:defRPr>
            </a:lvl9pPr>
          </a:lstStyle>
          <a:p>
            <a:pPr>
              <a:lnSpc>
                <a:spcPct val="95000"/>
              </a:lnSpc>
              <a:buClr>
                <a:srgbClr val="000000"/>
              </a:buClr>
              <a:buSzPct val="100000"/>
              <a:buFont typeface="Times New Roman" pitchFamily="18" charset="0"/>
              <a:buNone/>
              <a:defRPr/>
            </a:pPr>
            <a:endParaRPr lang="de-DE" altLang="de-DE" sz="2400" smtClean="0">
              <a:solidFill>
                <a:srgbClr val="FFFFFF"/>
              </a:solidFill>
              <a:latin typeface="Times New Roman" pitchFamily="18" charset="0"/>
              <a:cs typeface="Lucida Sans Unicode" pitchFamily="34" charset="0"/>
            </a:endParaRPr>
          </a:p>
        </p:txBody>
      </p:sp>
      <p:sp>
        <p:nvSpPr>
          <p:cNvPr id="5" name="Line 8"/>
          <p:cNvSpPr>
            <a:spLocks noChangeShapeType="1"/>
          </p:cNvSpPr>
          <p:nvPr userDrawn="1"/>
        </p:nvSpPr>
        <p:spPr bwMode="auto">
          <a:xfrm>
            <a:off x="7696200" y="0"/>
            <a:ext cx="1588" cy="762000"/>
          </a:xfrm>
          <a:prstGeom prst="line">
            <a:avLst/>
          </a:prstGeom>
          <a:noFill/>
          <a:ln w="1908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6" name="Rectangle 1"/>
          <p:cNvSpPr>
            <a:spLocks noChangeArrowheads="1"/>
          </p:cNvSpPr>
          <p:nvPr userDrawn="1"/>
        </p:nvSpPr>
        <p:spPr bwMode="auto">
          <a:xfrm>
            <a:off x="0" y="6138863"/>
            <a:ext cx="9144000" cy="719137"/>
          </a:xfrm>
          <a:prstGeom prst="rect">
            <a:avLst/>
          </a:prstGeom>
          <a:solidFill>
            <a:srgbClr val="84C446"/>
          </a:solidFill>
          <a:ln w="9360">
            <a:solidFill>
              <a:srgbClr val="8CB617"/>
            </a:solidFill>
            <a:miter lim="800000"/>
            <a:headEnd/>
            <a:tailEnd/>
          </a:ln>
        </p:spPr>
        <p:txBody>
          <a:bodyPr wrap="none" anchor="ctr"/>
          <a:lstStyle>
            <a:lvl1pPr defTabSz="449263">
              <a:defRPr>
                <a:solidFill>
                  <a:schemeClr val="tx1"/>
                </a:solidFill>
                <a:latin typeface="Calibri" pitchFamily="34" charset="0"/>
              </a:defRPr>
            </a:lvl1pPr>
            <a:lvl2pPr marL="742950" indent="-285750" defTabSz="449263">
              <a:defRPr>
                <a:solidFill>
                  <a:schemeClr val="tx1"/>
                </a:solidFill>
                <a:latin typeface="Calibri" pitchFamily="34" charset="0"/>
              </a:defRPr>
            </a:lvl2pPr>
            <a:lvl3pPr marL="1143000" indent="-228600" defTabSz="449263">
              <a:defRPr>
                <a:solidFill>
                  <a:schemeClr val="tx1"/>
                </a:solidFill>
                <a:latin typeface="Calibri" pitchFamily="34" charset="0"/>
              </a:defRPr>
            </a:lvl3pPr>
            <a:lvl4pPr marL="1600200" indent="-228600" defTabSz="449263">
              <a:defRPr>
                <a:solidFill>
                  <a:schemeClr val="tx1"/>
                </a:solidFill>
                <a:latin typeface="Calibri" pitchFamily="34" charset="0"/>
              </a:defRPr>
            </a:lvl4pPr>
            <a:lvl5pPr marL="2057400" indent="-228600" defTabSz="449263">
              <a:defRPr>
                <a:solidFill>
                  <a:schemeClr val="tx1"/>
                </a:solidFill>
                <a:latin typeface="Calibri" pitchFamily="34" charset="0"/>
              </a:defRPr>
            </a:lvl5pPr>
            <a:lvl6pPr marL="2514600" indent="-228600" defTabSz="449263" fontAlgn="base">
              <a:spcBef>
                <a:spcPct val="0"/>
              </a:spcBef>
              <a:spcAft>
                <a:spcPct val="0"/>
              </a:spcAft>
              <a:defRPr>
                <a:solidFill>
                  <a:schemeClr val="tx1"/>
                </a:solidFill>
                <a:latin typeface="Calibri" pitchFamily="34" charset="0"/>
              </a:defRPr>
            </a:lvl6pPr>
            <a:lvl7pPr marL="2971800" indent="-228600" defTabSz="449263" fontAlgn="base">
              <a:spcBef>
                <a:spcPct val="0"/>
              </a:spcBef>
              <a:spcAft>
                <a:spcPct val="0"/>
              </a:spcAft>
              <a:defRPr>
                <a:solidFill>
                  <a:schemeClr val="tx1"/>
                </a:solidFill>
                <a:latin typeface="Calibri" pitchFamily="34" charset="0"/>
              </a:defRPr>
            </a:lvl7pPr>
            <a:lvl8pPr marL="3429000" indent="-228600" defTabSz="449263" fontAlgn="base">
              <a:spcBef>
                <a:spcPct val="0"/>
              </a:spcBef>
              <a:spcAft>
                <a:spcPct val="0"/>
              </a:spcAft>
              <a:defRPr>
                <a:solidFill>
                  <a:schemeClr val="tx1"/>
                </a:solidFill>
                <a:latin typeface="Calibri" pitchFamily="34" charset="0"/>
              </a:defRPr>
            </a:lvl8pPr>
            <a:lvl9pPr marL="3886200" indent="-228600" defTabSz="449263" fontAlgn="base">
              <a:spcBef>
                <a:spcPct val="0"/>
              </a:spcBef>
              <a:spcAft>
                <a:spcPct val="0"/>
              </a:spcAft>
              <a:defRPr>
                <a:solidFill>
                  <a:schemeClr val="tx1"/>
                </a:solidFill>
                <a:latin typeface="Calibri" pitchFamily="34" charset="0"/>
              </a:defRPr>
            </a:lvl9pPr>
          </a:lstStyle>
          <a:p>
            <a:pPr>
              <a:lnSpc>
                <a:spcPct val="95000"/>
              </a:lnSpc>
              <a:buClr>
                <a:srgbClr val="000000"/>
              </a:buClr>
              <a:buSzPct val="100000"/>
              <a:buFont typeface="Times New Roman" pitchFamily="18" charset="0"/>
              <a:buNone/>
              <a:defRPr/>
            </a:pPr>
            <a:endParaRPr lang="de-DE" altLang="de-DE" sz="2400" smtClean="0">
              <a:solidFill>
                <a:srgbClr val="FFFFFF"/>
              </a:solidFill>
              <a:latin typeface="Times New Roman" pitchFamily="18" charset="0"/>
              <a:cs typeface="Lucida Sans Unicode" pitchFamily="34" charset="0"/>
            </a:endParaRPr>
          </a:p>
        </p:txBody>
      </p:sp>
      <p:sp>
        <p:nvSpPr>
          <p:cNvPr id="7" name="Line 9"/>
          <p:cNvSpPr>
            <a:spLocks noChangeShapeType="1"/>
          </p:cNvSpPr>
          <p:nvPr userDrawn="1"/>
        </p:nvSpPr>
        <p:spPr bwMode="auto">
          <a:xfrm>
            <a:off x="7696200" y="6096000"/>
            <a:ext cx="1588" cy="762000"/>
          </a:xfrm>
          <a:prstGeom prst="line">
            <a:avLst/>
          </a:prstGeom>
          <a:noFill/>
          <a:ln w="1908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8194" name="Rectangle 2"/>
          <p:cNvSpPr>
            <a:spLocks noGrp="1" noChangeArrowheads="1"/>
          </p:cNvSpPr>
          <p:nvPr>
            <p:ph type="ctrTitle"/>
          </p:nvPr>
        </p:nvSpPr>
        <p:spPr>
          <a:xfrm>
            <a:off x="685800" y="2130425"/>
            <a:ext cx="7772400" cy="1470025"/>
          </a:xfrm>
        </p:spPr>
        <p:txBody>
          <a:bodyPr/>
          <a:lstStyle>
            <a:lvl1pPr>
              <a:defRPr/>
            </a:lvl1pPr>
          </a:lstStyle>
          <a:p>
            <a:pPr lvl="0"/>
            <a:r>
              <a:rPr lang="de-DE" noProof="0" smtClean="0"/>
              <a:t>Titelmasterformat durch Klicken bearbeiten</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Arial" charset="0"/>
              <a:buNone/>
              <a:defRPr/>
            </a:lvl1pPr>
          </a:lstStyle>
          <a:p>
            <a:pPr lvl="0"/>
            <a:r>
              <a:rPr lang="de-DE" noProof="0" smtClean="0"/>
              <a:t>Formatvorlage des Untertitelmasters durch Klicken bearbeiten</a:t>
            </a:r>
          </a:p>
        </p:txBody>
      </p:sp>
      <p:sp>
        <p:nvSpPr>
          <p:cNvPr id="8"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9"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10"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73C9C20-B249-4B23-AF87-BA7EA704FA14}" type="slidenum">
              <a:rPr lang="de-DE"/>
              <a:pPr>
                <a:defRPr/>
              </a:pPr>
              <a:t>‹Nr.›</a:t>
            </a:fld>
            <a:endParaRPr lang="de-DE"/>
          </a:p>
        </p:txBody>
      </p:sp>
    </p:spTree>
    <p:extLst>
      <p:ext uri="{BB962C8B-B14F-4D97-AF65-F5344CB8AC3E}">
        <p14:creationId xmlns:p14="http://schemas.microsoft.com/office/powerpoint/2010/main" val="82603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9E27096-5172-470E-BC4B-EF533E2BA958}" type="slidenum">
              <a:rPr lang="de-DE"/>
              <a:pPr>
                <a:defRPr/>
              </a:pPr>
              <a:t>‹Nr.›</a:t>
            </a:fld>
            <a:endParaRPr lang="de-DE"/>
          </a:p>
        </p:txBody>
      </p:sp>
    </p:spTree>
    <p:extLst>
      <p:ext uri="{BB962C8B-B14F-4D97-AF65-F5344CB8AC3E}">
        <p14:creationId xmlns:p14="http://schemas.microsoft.com/office/powerpoint/2010/main" val="2363598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8B21AA-AD20-4B4D-A1AC-A4457068EC39}" type="slidenum">
              <a:rPr lang="de-DE"/>
              <a:pPr>
                <a:defRPr/>
              </a:pPr>
              <a:t>‹Nr.›</a:t>
            </a:fld>
            <a:endParaRPr lang="de-DE"/>
          </a:p>
        </p:txBody>
      </p:sp>
    </p:spTree>
    <p:extLst>
      <p:ext uri="{BB962C8B-B14F-4D97-AF65-F5344CB8AC3E}">
        <p14:creationId xmlns:p14="http://schemas.microsoft.com/office/powerpoint/2010/main" val="2165555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FA113BA-72B8-4C08-811F-A491F673118A}" type="slidenum">
              <a:rPr lang="de-DE"/>
              <a:pPr>
                <a:defRPr/>
              </a:pPr>
              <a:t>‹Nr.›</a:t>
            </a:fld>
            <a:endParaRPr lang="de-DE"/>
          </a:p>
        </p:txBody>
      </p:sp>
    </p:spTree>
    <p:extLst>
      <p:ext uri="{BB962C8B-B14F-4D97-AF65-F5344CB8AC3E}">
        <p14:creationId xmlns:p14="http://schemas.microsoft.com/office/powerpoint/2010/main" val="623715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E43887D-9DDD-4C25-9616-E0B0A19FAFD2}" type="slidenum">
              <a:rPr lang="de-DE"/>
              <a:pPr>
                <a:defRPr/>
              </a:pPr>
              <a:t>‹Nr.›</a:t>
            </a:fld>
            <a:endParaRPr lang="de-DE"/>
          </a:p>
        </p:txBody>
      </p:sp>
    </p:spTree>
    <p:extLst>
      <p:ext uri="{BB962C8B-B14F-4D97-AF65-F5344CB8AC3E}">
        <p14:creationId xmlns:p14="http://schemas.microsoft.com/office/powerpoint/2010/main" val="3846156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AEFE70C-C4B7-4ECF-8C17-1788C75304EC}" type="slidenum">
              <a:rPr lang="de-DE"/>
              <a:pPr>
                <a:defRPr/>
              </a:pPr>
              <a:t>‹Nr.›</a:t>
            </a:fld>
            <a:endParaRPr lang="de-DE"/>
          </a:p>
        </p:txBody>
      </p:sp>
    </p:spTree>
    <p:extLst>
      <p:ext uri="{BB962C8B-B14F-4D97-AF65-F5344CB8AC3E}">
        <p14:creationId xmlns:p14="http://schemas.microsoft.com/office/powerpoint/2010/main" val="427567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D40F4FF-461D-4FA9-BB6D-0A7F17D75F0B}" type="slidenum">
              <a:rPr lang="de-DE"/>
              <a:pPr>
                <a:defRPr/>
              </a:pPr>
              <a:t>‹Nr.›</a:t>
            </a:fld>
            <a:endParaRPr lang="de-DE"/>
          </a:p>
        </p:txBody>
      </p:sp>
    </p:spTree>
    <p:extLst>
      <p:ext uri="{BB962C8B-B14F-4D97-AF65-F5344CB8AC3E}">
        <p14:creationId xmlns:p14="http://schemas.microsoft.com/office/powerpoint/2010/main" val="3756753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64671C8-CD5C-4072-850F-57F9795B1123}" type="slidenum">
              <a:rPr lang="de-DE"/>
              <a:pPr>
                <a:defRPr/>
              </a:pPr>
              <a:t>‹Nr.›</a:t>
            </a:fld>
            <a:endParaRPr lang="de-DE"/>
          </a:p>
        </p:txBody>
      </p:sp>
    </p:spTree>
    <p:extLst>
      <p:ext uri="{BB962C8B-B14F-4D97-AF65-F5344CB8AC3E}">
        <p14:creationId xmlns:p14="http://schemas.microsoft.com/office/powerpoint/2010/main" val="253138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22590563-6165-43C8-B153-EE0784B501A0}"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41E80A9F-FC99-4F75-8A03-575ADCE9F0B2}" type="slidenum">
              <a:rPr lang="de-DE"/>
              <a:pPr>
                <a:defRPr/>
              </a:pPr>
              <a:t>‹Nr.›</a:t>
            </a:fld>
            <a:endParaRPr lang="de-DE"/>
          </a:p>
        </p:txBody>
      </p:sp>
    </p:spTree>
    <p:extLst>
      <p:ext uri="{BB962C8B-B14F-4D97-AF65-F5344CB8AC3E}">
        <p14:creationId xmlns:p14="http://schemas.microsoft.com/office/powerpoint/2010/main" val="3920200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E95049-94FA-4D72-B608-0867DC25D33A}" type="slidenum">
              <a:rPr lang="de-DE"/>
              <a:pPr>
                <a:defRPr/>
              </a:pPr>
              <a:t>‹Nr.›</a:t>
            </a:fld>
            <a:endParaRPr lang="de-DE"/>
          </a:p>
        </p:txBody>
      </p:sp>
    </p:spTree>
    <p:extLst>
      <p:ext uri="{BB962C8B-B14F-4D97-AF65-F5344CB8AC3E}">
        <p14:creationId xmlns:p14="http://schemas.microsoft.com/office/powerpoint/2010/main" val="3959546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535462E3-9786-4309-B53A-B1CD7B192AF4}" type="slidenum">
              <a:rPr lang="de-DE"/>
              <a:pPr>
                <a:defRPr/>
              </a:pPr>
              <a:t>‹Nr.›</a:t>
            </a:fld>
            <a:endParaRPr lang="de-DE"/>
          </a:p>
        </p:txBody>
      </p:sp>
    </p:spTree>
    <p:extLst>
      <p:ext uri="{BB962C8B-B14F-4D97-AF65-F5344CB8AC3E}">
        <p14:creationId xmlns:p14="http://schemas.microsoft.com/office/powerpoint/2010/main" val="2708528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de-DE"/>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de-DE"/>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54A19C1-3E65-4FA6-829A-4432C2E6FF87}" type="slidenum">
              <a:rPr lang="de-DE"/>
              <a:pPr>
                <a:defRPr/>
              </a:pPr>
              <a:t>‹Nr.›</a:t>
            </a:fld>
            <a:endParaRPr lang="de-DE"/>
          </a:p>
        </p:txBody>
      </p:sp>
    </p:spTree>
    <p:extLst>
      <p:ext uri="{BB962C8B-B14F-4D97-AF65-F5344CB8AC3E}">
        <p14:creationId xmlns:p14="http://schemas.microsoft.com/office/powerpoint/2010/main" val="290413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fld id="{5DC86A3A-D28F-479D-9ED9-BB8A14DC4941}"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F585716-F852-44AA-B93F-D3EBEC0ADC29}" type="slidenum">
              <a:rPr lang="de-DE"/>
              <a:pPr>
                <a:defRPr/>
              </a:pPr>
              <a:t>‹Nr.›</a:t>
            </a:fld>
            <a:endParaRPr lang="de-DE"/>
          </a:p>
        </p:txBody>
      </p:sp>
    </p:spTree>
    <p:extLst>
      <p:ext uri="{BB962C8B-B14F-4D97-AF65-F5344CB8AC3E}">
        <p14:creationId xmlns:p14="http://schemas.microsoft.com/office/powerpoint/2010/main" val="2757696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01932220-1606-4373-8F10-98B50B482B96}"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55E8FFE-D669-45F4-82E0-B00C6F7E33D9}" type="slidenum">
              <a:rPr lang="de-DE"/>
              <a:pPr>
                <a:defRPr/>
              </a:pPr>
              <a:t>‹Nr.›</a:t>
            </a:fld>
            <a:endParaRPr lang="de-DE"/>
          </a:p>
        </p:txBody>
      </p:sp>
    </p:spTree>
    <p:extLst>
      <p:ext uri="{BB962C8B-B14F-4D97-AF65-F5344CB8AC3E}">
        <p14:creationId xmlns:p14="http://schemas.microsoft.com/office/powerpoint/2010/main" val="1302648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F5FD296F-EA06-4860-865E-983602307F76}"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FAE0D3F-FFB9-44A3-B212-35CA09CC2EE3}" type="slidenum">
              <a:rPr lang="de-DE"/>
              <a:pPr>
                <a:defRPr/>
              </a:pPr>
              <a:t>‹Nr.›</a:t>
            </a:fld>
            <a:endParaRPr lang="de-DE"/>
          </a:p>
        </p:txBody>
      </p:sp>
    </p:spTree>
    <p:extLst>
      <p:ext uri="{BB962C8B-B14F-4D97-AF65-F5344CB8AC3E}">
        <p14:creationId xmlns:p14="http://schemas.microsoft.com/office/powerpoint/2010/main" val="1998969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8AA73301-1599-46F0-9AF0-2BDCDC2E62D6}"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A51812B-0817-4943-95BE-0E709C3865F0}" type="slidenum">
              <a:rPr lang="de-DE"/>
              <a:pPr>
                <a:defRPr/>
              </a:pPr>
              <a:t>‹Nr.›</a:t>
            </a:fld>
            <a:endParaRPr lang="de-DE"/>
          </a:p>
        </p:txBody>
      </p:sp>
    </p:spTree>
    <p:extLst>
      <p:ext uri="{BB962C8B-B14F-4D97-AF65-F5344CB8AC3E}">
        <p14:creationId xmlns:p14="http://schemas.microsoft.com/office/powerpoint/2010/main" val="177990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A58FF4A5-964C-43CB-BD24-165298C641B8}" type="datetimeFigureOut">
              <a:rPr lang="de-DE"/>
              <a:pPr>
                <a:defRPr/>
              </a:pPr>
              <a:t>20.02.2019</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B2E721CE-05D0-4D9F-916D-A6F18BDBA755}" type="slidenum">
              <a:rPr lang="de-DE"/>
              <a:pPr>
                <a:defRPr/>
              </a:pPr>
              <a:t>‹Nr.›</a:t>
            </a:fld>
            <a:endParaRPr lang="de-DE"/>
          </a:p>
        </p:txBody>
      </p:sp>
    </p:spTree>
    <p:extLst>
      <p:ext uri="{BB962C8B-B14F-4D97-AF65-F5344CB8AC3E}">
        <p14:creationId xmlns:p14="http://schemas.microsoft.com/office/powerpoint/2010/main" val="4029967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8953F15C-BBB6-475A-9764-84A338790529}" type="datetimeFigureOut">
              <a:rPr lang="de-DE"/>
              <a:pPr>
                <a:defRPr/>
              </a:pPr>
              <a:t>20.02.2019</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6C96A739-F704-41EA-9F77-6F7CEF104684}" type="slidenum">
              <a:rPr lang="de-DE"/>
              <a:pPr>
                <a:defRPr/>
              </a:pPr>
              <a:t>‹Nr.›</a:t>
            </a:fld>
            <a:endParaRPr lang="de-DE"/>
          </a:p>
        </p:txBody>
      </p:sp>
    </p:spTree>
    <p:extLst>
      <p:ext uri="{BB962C8B-B14F-4D97-AF65-F5344CB8AC3E}">
        <p14:creationId xmlns:p14="http://schemas.microsoft.com/office/powerpoint/2010/main" val="2300067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B5D7A630-F6A2-4CD1-9F2D-36EE289A4E14}" type="datetimeFigureOut">
              <a:rPr lang="de-DE"/>
              <a:pPr>
                <a:defRPr/>
              </a:pPr>
              <a:t>20.02.2019</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BB73DC13-021D-4182-B324-D084282270E6}" type="slidenum">
              <a:rPr lang="de-DE"/>
              <a:pPr>
                <a:defRPr/>
              </a:pPr>
              <a:t>‹Nr.›</a:t>
            </a:fld>
            <a:endParaRPr lang="de-DE"/>
          </a:p>
        </p:txBody>
      </p:sp>
    </p:spTree>
    <p:extLst>
      <p:ext uri="{BB962C8B-B14F-4D97-AF65-F5344CB8AC3E}">
        <p14:creationId xmlns:p14="http://schemas.microsoft.com/office/powerpoint/2010/main" val="178068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pPr>
              <a:defRPr/>
            </a:pPr>
            <a:fld id="{47C8A1C5-A973-4B0E-87CE-D317513B95B8}"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6CF247F-818E-4E29-9352-CA8855B0FEAC}" type="slidenum">
              <a:rPr lang="de-DE"/>
              <a:pPr>
                <a:defRPr/>
              </a:pPr>
              <a:t>‹Nr.›</a:t>
            </a:fld>
            <a:endParaRPr lang="de-DE"/>
          </a:p>
        </p:txBody>
      </p:sp>
    </p:spTree>
    <p:extLst>
      <p:ext uri="{BB962C8B-B14F-4D97-AF65-F5344CB8AC3E}">
        <p14:creationId xmlns:p14="http://schemas.microsoft.com/office/powerpoint/2010/main" val="4029075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0772C273-F772-451D-97FE-69BCE9907610}"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A6583DC5-2AC6-4EB3-B929-0C8B93B8E467}" type="slidenum">
              <a:rPr lang="de-DE"/>
              <a:pPr>
                <a:defRPr/>
              </a:pPr>
              <a:t>‹Nr.›</a:t>
            </a:fld>
            <a:endParaRPr lang="de-DE"/>
          </a:p>
        </p:txBody>
      </p:sp>
    </p:spTree>
    <p:extLst>
      <p:ext uri="{BB962C8B-B14F-4D97-AF65-F5344CB8AC3E}">
        <p14:creationId xmlns:p14="http://schemas.microsoft.com/office/powerpoint/2010/main" val="1275126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EC98179F-54F4-45D1-9550-9238DFB1965C}"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8F7A3E5-8FA4-43A4-868E-9BA23A5A04D5}" type="slidenum">
              <a:rPr lang="de-DE"/>
              <a:pPr>
                <a:defRPr/>
              </a:pPr>
              <a:t>‹Nr.›</a:t>
            </a:fld>
            <a:endParaRPr lang="de-DE"/>
          </a:p>
        </p:txBody>
      </p:sp>
    </p:spTree>
    <p:extLst>
      <p:ext uri="{BB962C8B-B14F-4D97-AF65-F5344CB8AC3E}">
        <p14:creationId xmlns:p14="http://schemas.microsoft.com/office/powerpoint/2010/main" val="991823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17712E37-E878-4A52-963D-46F211346937}"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8CE1BCF-DAB5-461C-8B4D-973F4029E2EF}" type="slidenum">
              <a:rPr lang="de-DE"/>
              <a:pPr>
                <a:defRPr/>
              </a:pPr>
              <a:t>‹Nr.›</a:t>
            </a:fld>
            <a:endParaRPr lang="de-DE"/>
          </a:p>
        </p:txBody>
      </p:sp>
    </p:spTree>
    <p:extLst>
      <p:ext uri="{BB962C8B-B14F-4D97-AF65-F5344CB8AC3E}">
        <p14:creationId xmlns:p14="http://schemas.microsoft.com/office/powerpoint/2010/main" val="1734520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642D8757-E06D-4164-8525-D762BDA4705A}" type="datetimeFigureOut">
              <a:rPr lang="de-DE"/>
              <a:pPr>
                <a:defRPr/>
              </a:pPr>
              <a:t>20.02.2019</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5792161-C10D-422E-8B9C-A9C2367383F8}" type="slidenum">
              <a:rPr lang="de-DE"/>
              <a:pPr>
                <a:defRPr/>
              </a:pPr>
              <a:t>‹Nr.›</a:t>
            </a:fld>
            <a:endParaRPr lang="de-DE"/>
          </a:p>
        </p:txBody>
      </p:sp>
    </p:spTree>
    <p:extLst>
      <p:ext uri="{BB962C8B-B14F-4D97-AF65-F5344CB8AC3E}">
        <p14:creationId xmlns:p14="http://schemas.microsoft.com/office/powerpoint/2010/main" val="67753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A563101C-62CF-4CD4-9E09-FFE3F9364E88}"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E075462-5457-48ED-A5DD-6DF42268A3F7}" type="slidenum">
              <a:rPr lang="de-DE"/>
              <a:pPr>
                <a:defRPr/>
              </a:pPr>
              <a:t>‹Nr.›</a:t>
            </a:fld>
            <a:endParaRPr lang="de-DE"/>
          </a:p>
        </p:txBody>
      </p:sp>
    </p:spTree>
    <p:extLst>
      <p:ext uri="{BB962C8B-B14F-4D97-AF65-F5344CB8AC3E}">
        <p14:creationId xmlns:p14="http://schemas.microsoft.com/office/powerpoint/2010/main" val="15872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4AD5F262-C530-4B9F-908E-9E7A0BC78002}" type="datetimeFigureOut">
              <a:rPr lang="de-DE"/>
              <a:pPr>
                <a:defRPr/>
              </a:pPr>
              <a:t>20.02.2019</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86E21813-6E21-43A5-A01A-BEF20412670B}" type="slidenum">
              <a:rPr lang="de-DE"/>
              <a:pPr>
                <a:defRPr/>
              </a:pPr>
              <a:t>‹Nr.›</a:t>
            </a:fld>
            <a:endParaRPr lang="de-DE"/>
          </a:p>
        </p:txBody>
      </p:sp>
    </p:spTree>
    <p:extLst>
      <p:ext uri="{BB962C8B-B14F-4D97-AF65-F5344CB8AC3E}">
        <p14:creationId xmlns:p14="http://schemas.microsoft.com/office/powerpoint/2010/main" val="3685066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fld id="{516F3628-1FC3-4FDA-B104-6912C8FAB6CE}" type="datetimeFigureOut">
              <a:rPr lang="de-DE"/>
              <a:pPr>
                <a:defRPr/>
              </a:pPr>
              <a:t>20.02.2019</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0AAEBA22-ED11-4F51-A9B4-0E658DA85B37}" type="slidenum">
              <a:rPr lang="de-DE"/>
              <a:pPr>
                <a:defRPr/>
              </a:pPr>
              <a:t>‹Nr.›</a:t>
            </a:fld>
            <a:endParaRPr lang="de-DE"/>
          </a:p>
        </p:txBody>
      </p:sp>
    </p:spTree>
    <p:extLst>
      <p:ext uri="{BB962C8B-B14F-4D97-AF65-F5344CB8AC3E}">
        <p14:creationId xmlns:p14="http://schemas.microsoft.com/office/powerpoint/2010/main" val="134558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6CD9EA83-C6A4-4C3B-AA7B-56F3E17BC501}" type="datetimeFigureOut">
              <a:rPr lang="de-DE"/>
              <a:pPr>
                <a:defRPr/>
              </a:pPr>
              <a:t>20.02.2019</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90BF5033-DEDB-4FF6-8953-960EBC788032}" type="slidenum">
              <a:rPr lang="de-DE"/>
              <a:pPr>
                <a:defRPr/>
              </a:pPr>
              <a:t>‹Nr.›</a:t>
            </a:fld>
            <a:endParaRPr lang="de-DE"/>
          </a:p>
        </p:txBody>
      </p:sp>
    </p:spTree>
    <p:extLst>
      <p:ext uri="{BB962C8B-B14F-4D97-AF65-F5344CB8AC3E}">
        <p14:creationId xmlns:p14="http://schemas.microsoft.com/office/powerpoint/2010/main" val="353325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CD78DB69-362D-4DD5-9FF0-65D3BD3DCBD2}"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69399C58-2AE4-4223-A747-C9722D4A34C0}" type="slidenum">
              <a:rPr lang="de-DE"/>
              <a:pPr>
                <a:defRPr/>
              </a:pPr>
              <a:t>‹Nr.›</a:t>
            </a:fld>
            <a:endParaRPr lang="de-DE"/>
          </a:p>
        </p:txBody>
      </p:sp>
    </p:spTree>
    <p:extLst>
      <p:ext uri="{BB962C8B-B14F-4D97-AF65-F5344CB8AC3E}">
        <p14:creationId xmlns:p14="http://schemas.microsoft.com/office/powerpoint/2010/main" val="2307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3"/>
          <p:cNvSpPr>
            <a:spLocks noGrp="1"/>
          </p:cNvSpPr>
          <p:nvPr>
            <p:ph type="dt" sz="half" idx="10"/>
          </p:nvPr>
        </p:nvSpPr>
        <p:spPr/>
        <p:txBody>
          <a:bodyPr/>
          <a:lstStyle>
            <a:lvl1pPr>
              <a:defRPr/>
            </a:lvl1pPr>
          </a:lstStyle>
          <a:p>
            <a:pPr>
              <a:defRPr/>
            </a:pPr>
            <a:fld id="{C01F4F98-BC84-46D9-A203-8C06167E4AAA}" type="datetimeFigureOut">
              <a:rPr lang="de-DE"/>
              <a:pPr>
                <a:defRPr/>
              </a:pPr>
              <a:t>20.02.2019</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4D03B4D1-7A31-49BB-A96E-5256BABC55CE}" type="slidenum">
              <a:rPr lang="de-DE"/>
              <a:pPr>
                <a:defRPr/>
              </a:pPr>
              <a:t>‹Nr.›</a:t>
            </a:fld>
            <a:endParaRPr lang="de-DE"/>
          </a:p>
        </p:txBody>
      </p:sp>
    </p:spTree>
    <p:extLst>
      <p:ext uri="{BB962C8B-B14F-4D97-AF65-F5344CB8AC3E}">
        <p14:creationId xmlns:p14="http://schemas.microsoft.com/office/powerpoint/2010/main" val="75428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754BD2-E00F-454D-99F7-6106AD21A44E}" type="datetimeFigureOut">
              <a:rPr lang="de-DE"/>
              <a:pPr>
                <a:defRPr/>
              </a:pPr>
              <a:t>20.02.2019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114B4EA-31BA-483D-9161-66C0D3876FB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mn-ea"/>
                <a:cs typeface="+mn-cs"/>
              </a:defRPr>
            </a:lvl1pPr>
          </a:lstStyle>
          <a:p>
            <a:pPr>
              <a:defRPr/>
            </a:pPr>
            <a:fld id="{688D2884-484D-4140-98F8-5382B8FB1A9D}" type="slidenum">
              <a:rPr lang="de-DE"/>
              <a:pPr>
                <a:defRPr/>
              </a:pPr>
              <a:t>‹Nr.›</a:t>
            </a:fld>
            <a:endParaRPr lang="de-DE"/>
          </a:p>
        </p:txBody>
      </p:sp>
      <p:sp>
        <p:nvSpPr>
          <p:cNvPr id="2055" name="Rectangle 6"/>
          <p:cNvSpPr>
            <a:spLocks noChangeArrowheads="1"/>
          </p:cNvSpPr>
          <p:nvPr/>
        </p:nvSpPr>
        <p:spPr bwMode="auto">
          <a:xfrm>
            <a:off x="0" y="0"/>
            <a:ext cx="9144000" cy="685800"/>
          </a:xfrm>
          <a:prstGeom prst="rect">
            <a:avLst/>
          </a:prstGeom>
          <a:solidFill>
            <a:srgbClr val="84C446"/>
          </a:solidFill>
          <a:ln w="9360">
            <a:solidFill>
              <a:srgbClr val="8CB617"/>
            </a:solidFill>
            <a:miter lim="800000"/>
            <a:headEnd/>
            <a:tailEnd/>
          </a:ln>
        </p:spPr>
        <p:txBody>
          <a:bodyPr wrap="none" anchor="ctr"/>
          <a:lstStyle>
            <a:lvl1pPr defTabSz="449263">
              <a:defRPr>
                <a:solidFill>
                  <a:schemeClr val="tx1"/>
                </a:solidFill>
                <a:latin typeface="Calibri" pitchFamily="34" charset="0"/>
              </a:defRPr>
            </a:lvl1pPr>
            <a:lvl2pPr marL="742950" indent="-285750" defTabSz="449263">
              <a:defRPr>
                <a:solidFill>
                  <a:schemeClr val="tx1"/>
                </a:solidFill>
                <a:latin typeface="Calibri" pitchFamily="34" charset="0"/>
              </a:defRPr>
            </a:lvl2pPr>
            <a:lvl3pPr marL="1143000" indent="-228600" defTabSz="449263">
              <a:defRPr>
                <a:solidFill>
                  <a:schemeClr val="tx1"/>
                </a:solidFill>
                <a:latin typeface="Calibri" pitchFamily="34" charset="0"/>
              </a:defRPr>
            </a:lvl3pPr>
            <a:lvl4pPr marL="1600200" indent="-228600" defTabSz="449263">
              <a:defRPr>
                <a:solidFill>
                  <a:schemeClr val="tx1"/>
                </a:solidFill>
                <a:latin typeface="Calibri" pitchFamily="34" charset="0"/>
              </a:defRPr>
            </a:lvl4pPr>
            <a:lvl5pPr marL="2057400" indent="-228600" defTabSz="449263">
              <a:defRPr>
                <a:solidFill>
                  <a:schemeClr val="tx1"/>
                </a:solidFill>
                <a:latin typeface="Calibri" pitchFamily="34" charset="0"/>
              </a:defRPr>
            </a:lvl5pPr>
            <a:lvl6pPr marL="2514600" indent="-228600" defTabSz="449263" fontAlgn="base">
              <a:spcBef>
                <a:spcPct val="0"/>
              </a:spcBef>
              <a:spcAft>
                <a:spcPct val="0"/>
              </a:spcAft>
              <a:defRPr>
                <a:solidFill>
                  <a:schemeClr val="tx1"/>
                </a:solidFill>
                <a:latin typeface="Calibri" pitchFamily="34" charset="0"/>
              </a:defRPr>
            </a:lvl6pPr>
            <a:lvl7pPr marL="2971800" indent="-228600" defTabSz="449263" fontAlgn="base">
              <a:spcBef>
                <a:spcPct val="0"/>
              </a:spcBef>
              <a:spcAft>
                <a:spcPct val="0"/>
              </a:spcAft>
              <a:defRPr>
                <a:solidFill>
                  <a:schemeClr val="tx1"/>
                </a:solidFill>
                <a:latin typeface="Calibri" pitchFamily="34" charset="0"/>
              </a:defRPr>
            </a:lvl7pPr>
            <a:lvl8pPr marL="3429000" indent="-228600" defTabSz="449263" fontAlgn="base">
              <a:spcBef>
                <a:spcPct val="0"/>
              </a:spcBef>
              <a:spcAft>
                <a:spcPct val="0"/>
              </a:spcAft>
              <a:defRPr>
                <a:solidFill>
                  <a:schemeClr val="tx1"/>
                </a:solidFill>
                <a:latin typeface="Calibri" pitchFamily="34" charset="0"/>
              </a:defRPr>
            </a:lvl8pPr>
            <a:lvl9pPr marL="3886200" indent="-228600" defTabSz="449263" fontAlgn="base">
              <a:spcBef>
                <a:spcPct val="0"/>
              </a:spcBef>
              <a:spcAft>
                <a:spcPct val="0"/>
              </a:spcAft>
              <a:defRPr>
                <a:solidFill>
                  <a:schemeClr val="tx1"/>
                </a:solidFill>
                <a:latin typeface="Calibri" pitchFamily="34" charset="0"/>
              </a:defRPr>
            </a:lvl9pPr>
          </a:lstStyle>
          <a:p>
            <a:pPr>
              <a:lnSpc>
                <a:spcPct val="95000"/>
              </a:lnSpc>
              <a:buClr>
                <a:srgbClr val="000000"/>
              </a:buClr>
              <a:buSzPct val="100000"/>
              <a:buFont typeface="Times New Roman" pitchFamily="18" charset="0"/>
              <a:buNone/>
              <a:defRPr/>
            </a:pPr>
            <a:endParaRPr lang="de-DE" altLang="de-DE" sz="2400" smtClean="0">
              <a:solidFill>
                <a:srgbClr val="FFFFFF"/>
              </a:solidFill>
              <a:latin typeface="Times New Roman" pitchFamily="18" charset="0"/>
              <a:cs typeface="Lucida Sans Unicode" pitchFamily="34" charset="0"/>
            </a:endParaRPr>
          </a:p>
        </p:txBody>
      </p:sp>
      <p:sp>
        <p:nvSpPr>
          <p:cNvPr id="2056" name="Line 8"/>
          <p:cNvSpPr>
            <a:spLocks noChangeShapeType="1"/>
          </p:cNvSpPr>
          <p:nvPr/>
        </p:nvSpPr>
        <p:spPr bwMode="auto">
          <a:xfrm>
            <a:off x="7696200" y="0"/>
            <a:ext cx="1588" cy="762000"/>
          </a:xfrm>
          <a:prstGeom prst="line">
            <a:avLst/>
          </a:prstGeom>
          <a:noFill/>
          <a:ln w="1908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2057" name="Rectangle 1"/>
          <p:cNvSpPr>
            <a:spLocks noChangeArrowheads="1"/>
          </p:cNvSpPr>
          <p:nvPr/>
        </p:nvSpPr>
        <p:spPr bwMode="auto">
          <a:xfrm>
            <a:off x="0" y="6138863"/>
            <a:ext cx="9144000" cy="719137"/>
          </a:xfrm>
          <a:prstGeom prst="rect">
            <a:avLst/>
          </a:prstGeom>
          <a:solidFill>
            <a:srgbClr val="84C446"/>
          </a:solidFill>
          <a:ln w="9360">
            <a:solidFill>
              <a:srgbClr val="8CB617"/>
            </a:solidFill>
            <a:miter lim="800000"/>
            <a:headEnd/>
            <a:tailEnd/>
          </a:ln>
        </p:spPr>
        <p:txBody>
          <a:bodyPr wrap="none" anchor="ctr"/>
          <a:lstStyle>
            <a:lvl1pPr defTabSz="449263">
              <a:defRPr>
                <a:solidFill>
                  <a:schemeClr val="tx1"/>
                </a:solidFill>
                <a:latin typeface="Calibri" pitchFamily="34" charset="0"/>
              </a:defRPr>
            </a:lvl1pPr>
            <a:lvl2pPr marL="742950" indent="-285750" defTabSz="449263">
              <a:defRPr>
                <a:solidFill>
                  <a:schemeClr val="tx1"/>
                </a:solidFill>
                <a:latin typeface="Calibri" pitchFamily="34" charset="0"/>
              </a:defRPr>
            </a:lvl2pPr>
            <a:lvl3pPr marL="1143000" indent="-228600" defTabSz="449263">
              <a:defRPr>
                <a:solidFill>
                  <a:schemeClr val="tx1"/>
                </a:solidFill>
                <a:latin typeface="Calibri" pitchFamily="34" charset="0"/>
              </a:defRPr>
            </a:lvl3pPr>
            <a:lvl4pPr marL="1600200" indent="-228600" defTabSz="449263">
              <a:defRPr>
                <a:solidFill>
                  <a:schemeClr val="tx1"/>
                </a:solidFill>
                <a:latin typeface="Calibri" pitchFamily="34" charset="0"/>
              </a:defRPr>
            </a:lvl4pPr>
            <a:lvl5pPr marL="2057400" indent="-228600" defTabSz="449263">
              <a:defRPr>
                <a:solidFill>
                  <a:schemeClr val="tx1"/>
                </a:solidFill>
                <a:latin typeface="Calibri" pitchFamily="34" charset="0"/>
              </a:defRPr>
            </a:lvl5pPr>
            <a:lvl6pPr marL="2514600" indent="-228600" defTabSz="449263" fontAlgn="base">
              <a:spcBef>
                <a:spcPct val="0"/>
              </a:spcBef>
              <a:spcAft>
                <a:spcPct val="0"/>
              </a:spcAft>
              <a:defRPr>
                <a:solidFill>
                  <a:schemeClr val="tx1"/>
                </a:solidFill>
                <a:latin typeface="Calibri" pitchFamily="34" charset="0"/>
              </a:defRPr>
            </a:lvl6pPr>
            <a:lvl7pPr marL="2971800" indent="-228600" defTabSz="449263" fontAlgn="base">
              <a:spcBef>
                <a:spcPct val="0"/>
              </a:spcBef>
              <a:spcAft>
                <a:spcPct val="0"/>
              </a:spcAft>
              <a:defRPr>
                <a:solidFill>
                  <a:schemeClr val="tx1"/>
                </a:solidFill>
                <a:latin typeface="Calibri" pitchFamily="34" charset="0"/>
              </a:defRPr>
            </a:lvl7pPr>
            <a:lvl8pPr marL="3429000" indent="-228600" defTabSz="449263" fontAlgn="base">
              <a:spcBef>
                <a:spcPct val="0"/>
              </a:spcBef>
              <a:spcAft>
                <a:spcPct val="0"/>
              </a:spcAft>
              <a:defRPr>
                <a:solidFill>
                  <a:schemeClr val="tx1"/>
                </a:solidFill>
                <a:latin typeface="Calibri" pitchFamily="34" charset="0"/>
              </a:defRPr>
            </a:lvl8pPr>
            <a:lvl9pPr marL="3886200" indent="-228600" defTabSz="449263" fontAlgn="base">
              <a:spcBef>
                <a:spcPct val="0"/>
              </a:spcBef>
              <a:spcAft>
                <a:spcPct val="0"/>
              </a:spcAft>
              <a:defRPr>
                <a:solidFill>
                  <a:schemeClr val="tx1"/>
                </a:solidFill>
                <a:latin typeface="Calibri" pitchFamily="34" charset="0"/>
              </a:defRPr>
            </a:lvl9pPr>
          </a:lstStyle>
          <a:p>
            <a:pPr>
              <a:lnSpc>
                <a:spcPct val="95000"/>
              </a:lnSpc>
              <a:buClr>
                <a:srgbClr val="000000"/>
              </a:buClr>
              <a:buSzPct val="100000"/>
              <a:buFont typeface="Times New Roman" pitchFamily="18" charset="0"/>
              <a:buNone/>
              <a:defRPr/>
            </a:pPr>
            <a:endParaRPr lang="de-DE" altLang="de-DE" sz="2400" smtClean="0">
              <a:solidFill>
                <a:srgbClr val="FFFFFF"/>
              </a:solidFill>
              <a:latin typeface="Times New Roman" pitchFamily="18" charset="0"/>
              <a:cs typeface="Lucida Sans Unicode" pitchFamily="34" charset="0"/>
            </a:endParaRPr>
          </a:p>
        </p:txBody>
      </p:sp>
      <p:sp>
        <p:nvSpPr>
          <p:cNvPr id="2058" name="Line 9"/>
          <p:cNvSpPr>
            <a:spLocks noChangeShapeType="1"/>
          </p:cNvSpPr>
          <p:nvPr/>
        </p:nvSpPr>
        <p:spPr bwMode="auto">
          <a:xfrm>
            <a:off x="7696200" y="6096000"/>
            <a:ext cx="1588" cy="762000"/>
          </a:xfrm>
          <a:prstGeom prst="line">
            <a:avLst/>
          </a:prstGeom>
          <a:noFill/>
          <a:ln w="19080">
            <a:solidFill>
              <a:srgbClr val="FFFFFF"/>
            </a:solidFill>
            <a:miter lim="800000"/>
            <a:headEnd/>
            <a:tailEnd/>
          </a:ln>
          <a:extLst>
            <a:ext uri="{909E8E84-426E-40DD-AFC4-6F175D3DCCD1}">
              <a14:hiddenFill xmlns:a14="http://schemas.microsoft.com/office/drawing/2010/main">
                <a:noFill/>
              </a14:hiddenFill>
            </a:ext>
          </a:extLst>
        </p:spPr>
        <p:txBody>
          <a:bodyPr/>
          <a:lstStyle/>
          <a:p>
            <a:endParaRPr lang="de-DE"/>
          </a:p>
        </p:txBody>
      </p:sp>
      <p:sp>
        <p:nvSpPr>
          <p:cNvPr id="2059" name="Rectangle 4"/>
          <p:cNvSpPr>
            <a:spLocks noChangeArrowheads="1"/>
          </p:cNvSpPr>
          <p:nvPr/>
        </p:nvSpPr>
        <p:spPr bwMode="auto">
          <a:xfrm>
            <a:off x="685800" y="6248400"/>
            <a:ext cx="6170613" cy="455613"/>
          </a:xfrm>
          <a:prstGeom prst="rect">
            <a:avLst/>
          </a:prstGeom>
          <a:noFill/>
          <a:ln>
            <a:noFill/>
          </a:ln>
          <a:extLst/>
        </p:spPr>
        <p:txBody>
          <a:bodyPr lIns="90000" tIns="46800" rIns="90000" bIns="4680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FFFFFF"/>
              </a:buClr>
              <a:buSzPct val="100000"/>
              <a:buFont typeface="Arial" charset="0"/>
              <a:buNone/>
              <a:defRPr/>
            </a:pPr>
            <a:r>
              <a:rPr lang="en-GB" altLang="de-DE" sz="1600" smtClean="0">
                <a:solidFill>
                  <a:srgbClr val="FFFFFF"/>
                </a:solidFill>
                <a:latin typeface="Arial" charset="0"/>
                <a:cs typeface="Lucida Sans Unicode" pitchFamily="34" charset="0"/>
              </a:rPr>
              <a:t>Initiative Eltern+Medien</a:t>
            </a:r>
          </a:p>
          <a:p>
            <a:pPr>
              <a:buClr>
                <a:srgbClr val="FFFFFF"/>
              </a:buClr>
              <a:buSzPct val="100000"/>
              <a:buFont typeface="Arial" charset="0"/>
              <a:buNone/>
              <a:defRPr/>
            </a:pPr>
            <a:r>
              <a:rPr lang="en-GB" altLang="de-DE" sz="1600" smtClean="0">
                <a:solidFill>
                  <a:srgbClr val="FFFFFF"/>
                </a:solidFill>
                <a:latin typeface="Arial" charset="0"/>
                <a:cs typeface="Lucida Sans Unicode" pitchFamily="34" charset="0"/>
              </a:rPr>
              <a:t>Ein Angebot der Landesanstalt für Medien NRW</a:t>
            </a:r>
          </a:p>
        </p:txBody>
      </p:sp>
      <p:sp>
        <p:nvSpPr>
          <p:cNvPr id="2060" name="Rectangle 5"/>
          <p:cNvSpPr>
            <a:spLocks noChangeArrowheads="1"/>
          </p:cNvSpPr>
          <p:nvPr/>
        </p:nvSpPr>
        <p:spPr bwMode="auto">
          <a:xfrm>
            <a:off x="7848600" y="6248400"/>
            <a:ext cx="684213" cy="455613"/>
          </a:xfrm>
          <a:prstGeom prst="rect">
            <a:avLst/>
          </a:prstGeom>
          <a:noFill/>
          <a:ln>
            <a:noFill/>
          </a:ln>
          <a:extLst/>
        </p:spPr>
        <p:txBody>
          <a:bodyPr lIns="90000" tIns="46800" rIns="90000" bIns="4680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Clr>
                <a:srgbClr val="FFFFFF"/>
              </a:buClr>
              <a:buSzPct val="100000"/>
              <a:buFont typeface="Arial" charset="0"/>
              <a:buNone/>
              <a:defRPr/>
            </a:pPr>
            <a:fld id="{DB297533-ED8C-472C-B7F1-848B66457A47}" type="slidenum">
              <a:rPr lang="en-GB" altLang="de-DE" sz="1600" smtClean="0">
                <a:solidFill>
                  <a:srgbClr val="FFFFFF"/>
                </a:solidFill>
                <a:latin typeface="Arial" charset="0"/>
                <a:cs typeface="Lucida Sans Unicode" pitchFamily="34" charset="0"/>
              </a:rPr>
              <a:pPr>
                <a:buClr>
                  <a:srgbClr val="FFFFFF"/>
                </a:buClr>
                <a:buSzPct val="100000"/>
                <a:buFont typeface="Arial" charset="0"/>
                <a:buNone/>
                <a:defRPr/>
              </a:pPr>
              <a:t>‹Nr.›</a:t>
            </a:fld>
            <a:endParaRPr lang="en-GB" altLang="de-DE" sz="1600" smtClean="0">
              <a:solidFill>
                <a:srgbClr val="FFFFFF"/>
              </a:solidFill>
              <a:latin typeface="Arial" charset="0"/>
              <a:cs typeface="Lucida Sans Unicode" pitchFamily="34" charset="0"/>
            </a:endParaRPr>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rtl="0" eaLnBrk="0" fontAlgn="base" hangingPunct="0">
        <a:spcBef>
          <a:spcPct val="0"/>
        </a:spcBef>
        <a:spcAft>
          <a:spcPct val="0"/>
        </a:spcAft>
        <a:defRPr sz="2400" b="1">
          <a:solidFill>
            <a:srgbClr val="000000"/>
          </a:solidFill>
          <a:latin typeface="+mj-lt"/>
          <a:ea typeface="+mj-ea"/>
          <a:cs typeface="+mj-cs"/>
        </a:defRPr>
      </a:lvl1pPr>
      <a:lvl2pPr algn="l" rtl="0" eaLnBrk="0" fontAlgn="base" hangingPunct="0">
        <a:spcBef>
          <a:spcPct val="0"/>
        </a:spcBef>
        <a:spcAft>
          <a:spcPct val="0"/>
        </a:spcAft>
        <a:defRPr sz="2400" b="1">
          <a:solidFill>
            <a:srgbClr val="000000"/>
          </a:solidFill>
          <a:latin typeface="Arial" charset="0"/>
          <a:ea typeface="Lucida Sans Unicode" pitchFamily="34" charset="0"/>
          <a:cs typeface="Lucida Sans Unicode" pitchFamily="34" charset="0"/>
        </a:defRPr>
      </a:lvl2pPr>
      <a:lvl3pPr algn="l" rtl="0" eaLnBrk="0" fontAlgn="base" hangingPunct="0">
        <a:spcBef>
          <a:spcPct val="0"/>
        </a:spcBef>
        <a:spcAft>
          <a:spcPct val="0"/>
        </a:spcAft>
        <a:defRPr sz="2400" b="1">
          <a:solidFill>
            <a:srgbClr val="000000"/>
          </a:solidFill>
          <a:latin typeface="Arial" charset="0"/>
          <a:ea typeface="Lucida Sans Unicode" pitchFamily="34" charset="0"/>
          <a:cs typeface="Lucida Sans Unicode" pitchFamily="34" charset="0"/>
        </a:defRPr>
      </a:lvl3pPr>
      <a:lvl4pPr algn="l" rtl="0" eaLnBrk="0" fontAlgn="base" hangingPunct="0">
        <a:spcBef>
          <a:spcPct val="0"/>
        </a:spcBef>
        <a:spcAft>
          <a:spcPct val="0"/>
        </a:spcAft>
        <a:defRPr sz="2400" b="1">
          <a:solidFill>
            <a:srgbClr val="000000"/>
          </a:solidFill>
          <a:latin typeface="Arial" charset="0"/>
          <a:ea typeface="Lucida Sans Unicode" pitchFamily="34" charset="0"/>
          <a:cs typeface="Lucida Sans Unicode" pitchFamily="34" charset="0"/>
        </a:defRPr>
      </a:lvl4pPr>
      <a:lvl5pPr algn="l" rtl="0" eaLnBrk="0" fontAlgn="base" hangingPunct="0">
        <a:spcBef>
          <a:spcPct val="0"/>
        </a:spcBef>
        <a:spcAft>
          <a:spcPct val="0"/>
        </a:spcAft>
        <a:defRPr sz="2400" b="1">
          <a:solidFill>
            <a:srgbClr val="000000"/>
          </a:solidFill>
          <a:latin typeface="Arial" charset="0"/>
          <a:ea typeface="Lucida Sans Unicode" pitchFamily="34" charset="0"/>
          <a:cs typeface="Lucida Sans Unicode" pitchFamily="34" charset="0"/>
        </a:defRPr>
      </a:lvl5pPr>
      <a:lvl6pPr marL="457200" algn="l" rtl="0" fontAlgn="base">
        <a:spcBef>
          <a:spcPct val="0"/>
        </a:spcBef>
        <a:spcAft>
          <a:spcPct val="0"/>
        </a:spcAft>
        <a:defRPr sz="2400" b="1">
          <a:solidFill>
            <a:srgbClr val="000000"/>
          </a:solidFill>
          <a:latin typeface="Arial" charset="0"/>
          <a:ea typeface="Lucida Sans Unicode" pitchFamily="34" charset="0"/>
          <a:cs typeface="Lucida Sans Unicode" pitchFamily="34" charset="0"/>
        </a:defRPr>
      </a:lvl6pPr>
      <a:lvl7pPr marL="914400" algn="l" rtl="0" fontAlgn="base">
        <a:spcBef>
          <a:spcPct val="0"/>
        </a:spcBef>
        <a:spcAft>
          <a:spcPct val="0"/>
        </a:spcAft>
        <a:defRPr sz="2400" b="1">
          <a:solidFill>
            <a:srgbClr val="000000"/>
          </a:solidFill>
          <a:latin typeface="Arial" charset="0"/>
          <a:ea typeface="Lucida Sans Unicode" pitchFamily="34" charset="0"/>
          <a:cs typeface="Lucida Sans Unicode" pitchFamily="34" charset="0"/>
        </a:defRPr>
      </a:lvl7pPr>
      <a:lvl8pPr marL="1371600" algn="l" rtl="0" fontAlgn="base">
        <a:spcBef>
          <a:spcPct val="0"/>
        </a:spcBef>
        <a:spcAft>
          <a:spcPct val="0"/>
        </a:spcAft>
        <a:defRPr sz="2400" b="1">
          <a:solidFill>
            <a:srgbClr val="000000"/>
          </a:solidFill>
          <a:latin typeface="Arial" charset="0"/>
          <a:ea typeface="Lucida Sans Unicode" pitchFamily="34" charset="0"/>
          <a:cs typeface="Lucida Sans Unicode" pitchFamily="34" charset="0"/>
        </a:defRPr>
      </a:lvl8pPr>
      <a:lvl9pPr marL="1828800" algn="l" rtl="0" fontAlgn="base">
        <a:spcBef>
          <a:spcPct val="0"/>
        </a:spcBef>
        <a:spcAft>
          <a:spcPct val="0"/>
        </a:spcAft>
        <a:defRPr sz="2400" b="1">
          <a:solidFill>
            <a:srgbClr val="000000"/>
          </a:solidFill>
          <a:latin typeface="Arial" charset="0"/>
          <a:ea typeface="Lucida Sans Unicode" pitchFamily="34" charset="0"/>
          <a:cs typeface="Lucida Sans Unicode" pitchFamily="34" charset="0"/>
        </a:defRPr>
      </a:lvl9pPr>
    </p:titleStyle>
    <p:bodyStyle>
      <a:lvl1pPr marL="342900" indent="-342900" algn="l" rtl="0" eaLnBrk="0" fontAlgn="base" hangingPunct="0">
        <a:lnSpc>
          <a:spcPct val="93000"/>
        </a:lnSpc>
        <a:spcBef>
          <a:spcPts val="450"/>
        </a:spcBef>
        <a:spcAft>
          <a:spcPct val="0"/>
        </a:spcAft>
        <a:buClr>
          <a:srgbClr val="808080"/>
        </a:buClr>
        <a:buSzPct val="100000"/>
        <a:buFont typeface="Arial" charset="0"/>
        <a:buChar char="•"/>
        <a:defRPr>
          <a:solidFill>
            <a:srgbClr val="000000"/>
          </a:solidFill>
          <a:latin typeface="+mn-lt"/>
          <a:ea typeface="+mn-ea"/>
          <a:cs typeface="+mn-cs"/>
        </a:defRPr>
      </a:lvl1pPr>
      <a:lvl2pPr marL="742950" indent="-285750" algn="l" rtl="0" eaLnBrk="0" fontAlgn="base" hangingPunct="0">
        <a:lnSpc>
          <a:spcPct val="93000"/>
        </a:lnSpc>
        <a:spcBef>
          <a:spcPts val="450"/>
        </a:spcBef>
        <a:spcAft>
          <a:spcPct val="0"/>
        </a:spcAft>
        <a:buClr>
          <a:srgbClr val="808080"/>
        </a:buClr>
        <a:buSzPct val="100000"/>
        <a:buFont typeface="Arial" charset="0"/>
        <a:buChar char="•"/>
        <a:defRPr>
          <a:solidFill>
            <a:srgbClr val="000000"/>
          </a:solidFill>
          <a:latin typeface="+mn-lt"/>
          <a:ea typeface="+mn-ea"/>
          <a:cs typeface="+mn-cs"/>
        </a:defRPr>
      </a:lvl2pPr>
      <a:lvl3pPr marL="11430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3pPr>
      <a:lvl4pPr marL="16002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4pPr>
      <a:lvl5pPr marL="20574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5pPr>
      <a:lvl6pPr marL="25146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6pPr>
      <a:lvl7pPr marL="29718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7pPr>
      <a:lvl8pPr marL="34290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8pPr>
      <a:lvl9pPr marL="3886200" indent="-228600" algn="l" rtl="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3075"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209BA39-858D-47F0-8835-6CD3435B8134}" type="datetimeFigureOut">
              <a:rPr lang="de-DE"/>
              <a:pPr>
                <a:defRPr/>
              </a:pPr>
              <a:t>20.02.2019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ADBEB3B-FE44-4CF3-AD33-DC816FE581CC}"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www.manoftaste.de/" TargetMode="External"/><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1447800"/>
            <a:ext cx="9144000" cy="76200"/>
          </a:xfrm>
          <a:prstGeom prst="rect">
            <a:avLst/>
          </a:prstGeom>
          <a:solidFill>
            <a:srgbClr val="84C446"/>
          </a:solidFill>
          <a:ln w="9360">
            <a:solidFill>
              <a:srgbClr val="8CB617"/>
            </a:solidFill>
            <a:miter lim="800000"/>
            <a:headEnd/>
            <a:tailEnd/>
          </a:ln>
        </p:spPr>
        <p:txBody>
          <a:bodyPr wrap="none" anchor="ctr"/>
          <a:lstStyle>
            <a:lvl1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95000"/>
              </a:lnSpc>
              <a:spcBef>
                <a:spcPct val="0"/>
              </a:spcBef>
              <a:buClr>
                <a:srgbClr val="000000"/>
              </a:buClr>
              <a:buFont typeface="Times New Roman" pitchFamily="18" charset="0"/>
              <a:buNone/>
            </a:pPr>
            <a:endParaRPr lang="de-DE" altLang="de-DE" sz="2400">
              <a:solidFill>
                <a:srgbClr val="FFFFFF"/>
              </a:solidFill>
              <a:latin typeface="Times New Roman" pitchFamily="18" charset="0"/>
              <a:cs typeface="Arial" charset="0"/>
            </a:endParaRPr>
          </a:p>
        </p:txBody>
      </p:sp>
      <p:sp>
        <p:nvSpPr>
          <p:cNvPr id="15363" name="Rectangle 2"/>
          <p:cNvSpPr>
            <a:spLocks noChangeArrowheads="1"/>
          </p:cNvSpPr>
          <p:nvPr/>
        </p:nvSpPr>
        <p:spPr bwMode="auto">
          <a:xfrm>
            <a:off x="0" y="3929063"/>
            <a:ext cx="9144000" cy="71437"/>
          </a:xfrm>
          <a:prstGeom prst="rect">
            <a:avLst/>
          </a:prstGeom>
          <a:solidFill>
            <a:srgbClr val="84C446"/>
          </a:solidFill>
          <a:ln w="9360">
            <a:solidFill>
              <a:srgbClr val="8CB617"/>
            </a:solidFill>
            <a:miter lim="800000"/>
            <a:headEnd/>
            <a:tailEnd/>
          </a:ln>
        </p:spPr>
        <p:txBody>
          <a:bodyPr wrap="none" anchor="ctr"/>
          <a:lstStyle>
            <a:lvl1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95000"/>
              </a:lnSpc>
              <a:spcBef>
                <a:spcPct val="0"/>
              </a:spcBef>
              <a:buClr>
                <a:srgbClr val="000000"/>
              </a:buClr>
              <a:buFont typeface="Times New Roman" pitchFamily="18" charset="0"/>
              <a:buNone/>
            </a:pPr>
            <a:endParaRPr lang="de-DE" altLang="de-DE" sz="2400">
              <a:solidFill>
                <a:srgbClr val="FFFFFF"/>
              </a:solidFill>
              <a:latin typeface="Times New Roman" pitchFamily="18" charset="0"/>
              <a:cs typeface="Arial" charset="0"/>
            </a:endParaRPr>
          </a:p>
        </p:txBody>
      </p:sp>
      <p:pic>
        <p:nvPicPr>
          <p:cNvPr id="15364" name="Picture 13" descr="C:\Dokumente und Einstellungen\Mattes\Desktop\LogoElternundMedien_RGB_far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714500"/>
            <a:ext cx="66436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Grafik 12" descr="LfM.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025" y="4941888"/>
            <a:ext cx="165576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9"/>
          <p:cNvSpPr>
            <a:spLocks noChangeArrowheads="1"/>
          </p:cNvSpPr>
          <p:nvPr/>
        </p:nvSpPr>
        <p:spPr bwMode="auto">
          <a:xfrm>
            <a:off x="214313" y="4437063"/>
            <a:ext cx="795813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2900" indent="-34290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lvl="1" eaLnBrk="1" hangingPunct="1">
              <a:buFont typeface="Arial" charset="0"/>
              <a:buNone/>
            </a:pPr>
            <a:r>
              <a:rPr lang="en-GB" altLang="de-DE" dirty="0" err="1">
                <a:cs typeface="Arial" charset="0"/>
              </a:rPr>
              <a:t>Medienerziehung</a:t>
            </a:r>
            <a:r>
              <a:rPr lang="en-GB" altLang="de-DE" dirty="0">
                <a:cs typeface="Arial" charset="0"/>
              </a:rPr>
              <a:t> in der </a:t>
            </a:r>
            <a:r>
              <a:rPr lang="en-GB" altLang="de-DE" dirty="0" err="1">
                <a:cs typeface="Arial" charset="0"/>
              </a:rPr>
              <a:t>Familie</a:t>
            </a:r>
            <a:endParaRPr lang="en-GB" altLang="de-DE" dirty="0">
              <a:cs typeface="Arial" charset="0"/>
            </a:endParaRPr>
          </a:p>
          <a:p>
            <a:pPr lvl="1" eaLnBrk="1" hangingPunct="1">
              <a:buFont typeface="Arial" charset="0"/>
              <a:buNone/>
            </a:pPr>
            <a:r>
              <a:rPr lang="en-GB" altLang="de-DE" dirty="0">
                <a:cs typeface="Arial" charset="0"/>
              </a:rPr>
              <a:t>“</a:t>
            </a:r>
            <a:r>
              <a:rPr lang="en-GB" altLang="de-DE" dirty="0" err="1">
                <a:cs typeface="Arial" charset="0"/>
              </a:rPr>
              <a:t>Kindliche</a:t>
            </a:r>
            <a:r>
              <a:rPr lang="en-GB" altLang="de-DE" dirty="0">
                <a:cs typeface="Arial" charset="0"/>
              </a:rPr>
              <a:t> </a:t>
            </a:r>
            <a:r>
              <a:rPr lang="en-GB" altLang="de-DE" dirty="0" err="1">
                <a:cs typeface="Arial" charset="0"/>
              </a:rPr>
              <a:t>Mediennutzung</a:t>
            </a:r>
            <a:r>
              <a:rPr lang="en-GB" altLang="de-DE" dirty="0">
                <a:cs typeface="Arial" charset="0"/>
              </a:rPr>
              <a:t>”   Dortmund – </a:t>
            </a:r>
            <a:r>
              <a:rPr lang="en-GB" altLang="de-DE" dirty="0" smtClean="0">
                <a:cs typeface="Arial" charset="0"/>
              </a:rPr>
              <a:t>20.02.2019</a:t>
            </a:r>
            <a:endParaRPr lang="en-GB" altLang="de-DE" dirty="0">
              <a:cs typeface="Arial" charset="0"/>
            </a:endParaRPr>
          </a:p>
        </p:txBody>
      </p:sp>
      <p:sp>
        <p:nvSpPr>
          <p:cNvPr id="15367" name="Rectangle 10"/>
          <p:cNvSpPr>
            <a:spLocks noChangeArrowheads="1"/>
          </p:cNvSpPr>
          <p:nvPr/>
        </p:nvSpPr>
        <p:spPr bwMode="auto">
          <a:xfrm>
            <a:off x="649288" y="5429250"/>
            <a:ext cx="586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lnSpc>
                <a:spcPct val="93000"/>
              </a:lnSpc>
              <a:spcBef>
                <a:spcPts val="450"/>
              </a:spcBef>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000000"/>
                </a:solidFill>
                <a:latin typeface="Arial" charset="0"/>
                <a:ea typeface="Lucida Sans Unicode" pitchFamily="34" charset="0"/>
                <a:cs typeface="Lucida Sans Unicode" pitchFamily="34" charset="0"/>
              </a:defRPr>
            </a:lvl9pPr>
          </a:lstStyle>
          <a:p>
            <a:pPr>
              <a:lnSpc>
                <a:spcPct val="100000"/>
              </a:lnSpc>
              <a:spcBef>
                <a:spcPts val="400"/>
              </a:spcBef>
              <a:buClr>
                <a:srgbClr val="000000"/>
              </a:buClr>
              <a:buFont typeface="Arial" charset="0"/>
              <a:buNone/>
            </a:pPr>
            <a:r>
              <a:rPr lang="en-GB" altLang="de-DE" sz="1300">
                <a:cs typeface="Arial" charset="0"/>
              </a:rPr>
              <a:t>Frank Schulte-Derne | Sozial- und Medienpädagoge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ctrTitle"/>
          </p:nvPr>
        </p:nvSpPr>
        <p:spPr/>
        <p:txBody>
          <a:bodyPr/>
          <a:lstStyle/>
          <a:p>
            <a:pPr eaLnBrk="1" hangingPunct="1"/>
            <a:endParaRPr lang="de-DE" altLang="de-DE" smtClean="0"/>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r="43822"/>
          <a:stretch>
            <a:fillRect/>
          </a:stretch>
        </p:blipFill>
        <p:spPr bwMode="auto">
          <a:xfrm>
            <a:off x="-177800" y="-26988"/>
            <a:ext cx="45339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196975"/>
            <a:ext cx="47879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2195513" y="260350"/>
            <a:ext cx="4537075" cy="523875"/>
          </a:xfrm>
          <a:prstGeom prst="rect">
            <a:avLst/>
          </a:prstGeom>
          <a:solidFill>
            <a:schemeClr val="bg1">
              <a:lumMod val="85000"/>
            </a:schemeClr>
          </a:solidFill>
        </p:spPr>
        <p:txBody>
          <a:bodyPr>
            <a:spAutoFit/>
          </a:bodyPr>
          <a:lstStyle/>
          <a:p>
            <a:pPr fontAlgn="auto">
              <a:spcBef>
                <a:spcPts val="0"/>
              </a:spcBef>
              <a:spcAft>
                <a:spcPts val="0"/>
              </a:spcAft>
              <a:defRPr/>
            </a:pPr>
            <a:r>
              <a:rPr lang="de-DE" sz="2800" b="1" dirty="0">
                <a:solidFill>
                  <a:prstClr val="black"/>
                </a:solidFill>
                <a:latin typeface="Verdana" pitchFamily="34" charset="0"/>
                <a:ea typeface="Verdana" pitchFamily="34" charset="0"/>
                <a:cs typeface="Verdana" pitchFamily="34" charset="0"/>
              </a:rPr>
              <a:t>Eltern als Begleiter</a:t>
            </a:r>
          </a:p>
        </p:txBody>
      </p:sp>
      <p:sp>
        <p:nvSpPr>
          <p:cNvPr id="8" name="Textfeld 7"/>
          <p:cNvSpPr txBox="1"/>
          <p:nvPr/>
        </p:nvSpPr>
        <p:spPr>
          <a:xfrm>
            <a:off x="-36513" y="1730375"/>
            <a:ext cx="1806576"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AUFSTEIGEN</a:t>
            </a:r>
          </a:p>
        </p:txBody>
      </p:sp>
      <p:sp>
        <p:nvSpPr>
          <p:cNvPr id="9" name="Textfeld 8"/>
          <p:cNvSpPr txBox="1"/>
          <p:nvPr/>
        </p:nvSpPr>
        <p:spPr>
          <a:xfrm>
            <a:off x="-36513" y="2441575"/>
            <a:ext cx="2551113"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BALANCE HALTEN</a:t>
            </a:r>
          </a:p>
        </p:txBody>
      </p:sp>
      <p:sp>
        <p:nvSpPr>
          <p:cNvPr id="10" name="Textfeld 9"/>
          <p:cNvSpPr txBox="1"/>
          <p:nvPr/>
        </p:nvSpPr>
        <p:spPr>
          <a:xfrm>
            <a:off x="-36513" y="3141663"/>
            <a:ext cx="2974976"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LENKEN und FAHREN</a:t>
            </a:r>
          </a:p>
        </p:txBody>
      </p:sp>
      <p:sp>
        <p:nvSpPr>
          <p:cNvPr id="11" name="Textfeld 10"/>
          <p:cNvSpPr txBox="1"/>
          <p:nvPr/>
        </p:nvSpPr>
        <p:spPr>
          <a:xfrm>
            <a:off x="-36513" y="3860800"/>
            <a:ext cx="1487488"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BREMSEN</a:t>
            </a:r>
          </a:p>
        </p:txBody>
      </p:sp>
      <p:sp>
        <p:nvSpPr>
          <p:cNvPr id="12" name="Textfeld 11"/>
          <p:cNvSpPr txBox="1"/>
          <p:nvPr/>
        </p:nvSpPr>
        <p:spPr>
          <a:xfrm>
            <a:off x="-36513" y="4581525"/>
            <a:ext cx="903288"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StVO</a:t>
            </a:r>
          </a:p>
        </p:txBody>
      </p:sp>
      <p:sp>
        <p:nvSpPr>
          <p:cNvPr id="13" name="Textfeld 12"/>
          <p:cNvSpPr txBox="1"/>
          <p:nvPr/>
        </p:nvSpPr>
        <p:spPr>
          <a:xfrm>
            <a:off x="-36513" y="5229225"/>
            <a:ext cx="4392613"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HELM bietet zusätzlichen Schutz</a:t>
            </a:r>
          </a:p>
        </p:txBody>
      </p:sp>
      <p:sp>
        <p:nvSpPr>
          <p:cNvPr id="14" name="Textfeld 13"/>
          <p:cNvSpPr txBox="1"/>
          <p:nvPr/>
        </p:nvSpPr>
        <p:spPr>
          <a:xfrm>
            <a:off x="5580063" y="1728788"/>
            <a:ext cx="3565525" cy="461962"/>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Mobil werden, sich trauen</a:t>
            </a:r>
          </a:p>
        </p:txBody>
      </p:sp>
      <p:sp>
        <p:nvSpPr>
          <p:cNvPr id="15" name="Textfeld 14"/>
          <p:cNvSpPr txBox="1"/>
          <p:nvPr/>
        </p:nvSpPr>
        <p:spPr>
          <a:xfrm>
            <a:off x="5435600" y="2435225"/>
            <a:ext cx="3702050" cy="461963"/>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Zeitbudget, </a:t>
            </a:r>
            <a:r>
              <a:rPr lang="de-DE" sz="2400" b="1" dirty="0" err="1">
                <a:solidFill>
                  <a:prstClr val="black"/>
                </a:solidFill>
                <a:latin typeface="+mn-lt"/>
                <a:cs typeface="+mn-cs"/>
              </a:rPr>
              <a:t>OnLife</a:t>
            </a:r>
            <a:r>
              <a:rPr lang="de-DE" sz="2400" b="1" dirty="0">
                <a:solidFill>
                  <a:prstClr val="black"/>
                </a:solidFill>
                <a:latin typeface="+mn-lt"/>
                <a:cs typeface="+mn-cs"/>
              </a:rPr>
              <a:t>-Balance</a:t>
            </a:r>
          </a:p>
        </p:txBody>
      </p:sp>
      <p:sp>
        <p:nvSpPr>
          <p:cNvPr id="16" name="Textfeld 15"/>
          <p:cNvSpPr txBox="1"/>
          <p:nvPr/>
        </p:nvSpPr>
        <p:spPr>
          <a:xfrm>
            <a:off x="5076825" y="3141663"/>
            <a:ext cx="4075113" cy="460375"/>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Interagieren, etwas bewirken</a:t>
            </a:r>
          </a:p>
        </p:txBody>
      </p:sp>
      <p:sp>
        <p:nvSpPr>
          <p:cNvPr id="17" name="Textfeld 16"/>
          <p:cNvSpPr txBox="1"/>
          <p:nvPr/>
        </p:nvSpPr>
        <p:spPr>
          <a:xfrm>
            <a:off x="3851275" y="3860800"/>
            <a:ext cx="5300663" cy="461963"/>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Risiken kennen, einschätzen, bewältigen</a:t>
            </a:r>
          </a:p>
        </p:txBody>
      </p:sp>
      <p:sp>
        <p:nvSpPr>
          <p:cNvPr id="18" name="Textfeld 17"/>
          <p:cNvSpPr txBox="1"/>
          <p:nvPr/>
        </p:nvSpPr>
        <p:spPr>
          <a:xfrm>
            <a:off x="2987675" y="4581525"/>
            <a:ext cx="6164263" cy="461963"/>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Datenschutz, Privatsphäre, Cybermobbing etc.</a:t>
            </a:r>
          </a:p>
        </p:txBody>
      </p:sp>
      <p:sp>
        <p:nvSpPr>
          <p:cNvPr id="19" name="Textfeld 18"/>
          <p:cNvSpPr txBox="1"/>
          <p:nvPr/>
        </p:nvSpPr>
        <p:spPr>
          <a:xfrm>
            <a:off x="5667375" y="5229225"/>
            <a:ext cx="3455988" cy="461963"/>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de-DE" sz="2400" b="1" dirty="0">
                <a:solidFill>
                  <a:prstClr val="black"/>
                </a:solidFill>
                <a:latin typeface="+mn-lt"/>
                <a:cs typeface="+mn-cs"/>
              </a:rPr>
              <a:t>Jugendschutzprogramme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bg/>
                                          </p:spTgt>
                                        </p:tgtEl>
                                        <p:attrNameLst>
                                          <p:attrName>style.visibility</p:attrName>
                                        </p:attrNameLst>
                                      </p:cBhvr>
                                      <p:to>
                                        <p:strVal val="visible"/>
                                      </p:to>
                                    </p:set>
                                    <p:animEffect transition="in" filter="wipe(down)">
                                      <p:cBhvr>
                                        <p:cTn id="13" dur="500"/>
                                        <p:tgtEl>
                                          <p:spTgt spid="9">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down)">
                                      <p:cBhvr>
                                        <p:cTn id="16" dur="500"/>
                                        <p:tgtEl>
                                          <p:spTgt spid="9">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bg/>
                                          </p:spTgt>
                                        </p:tgtEl>
                                        <p:attrNameLst>
                                          <p:attrName>style.visibility</p:attrName>
                                        </p:attrNameLst>
                                      </p:cBhvr>
                                      <p:to>
                                        <p:strVal val="visible"/>
                                      </p:to>
                                    </p:set>
                                    <p:animEffect transition="in" filter="wipe(down)">
                                      <p:cBhvr>
                                        <p:cTn id="19" dur="500"/>
                                        <p:tgtEl>
                                          <p:spTgt spid="10">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animEffect transition="in" filter="wipe(down)">
                                      <p:cBhvr>
                                        <p:cTn id="25" dur="500"/>
                                        <p:tgtEl>
                                          <p:spTgt spid="11">
                                            <p:bg/>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down)">
                                      <p:cBhvr>
                                        <p:cTn id="28" dur="500"/>
                                        <p:tgtEl>
                                          <p:spTgt spid="11">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bg/>
                                          </p:spTgt>
                                        </p:tgtEl>
                                        <p:attrNameLst>
                                          <p:attrName>style.visibility</p:attrName>
                                        </p:attrNameLst>
                                      </p:cBhvr>
                                      <p:to>
                                        <p:strVal val="visible"/>
                                      </p:to>
                                    </p:set>
                                    <p:animEffect transition="in" filter="wipe(down)">
                                      <p:cBhvr>
                                        <p:cTn id="31" dur="500"/>
                                        <p:tgtEl>
                                          <p:spTgt spid="12">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wipe(down)">
                                      <p:cBhvr>
                                        <p:cTn id="37" dur="500"/>
                                        <p:tgtEl>
                                          <p:spTgt spid="13">
                                            <p:bg/>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500"/>
                                        <p:tgtEl>
                                          <p:spTgt spid="1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linds(horizontal)">
                                      <p:cBhvr>
                                        <p:cTn id="57" dur="500"/>
                                        <p:tgtEl>
                                          <p:spTgt spid="18"/>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linds(horizont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build="allAtOnce" animBg="1"/>
      <p:bldP spid="10" grpId="0" build="allAtOnce" animBg="1"/>
      <p:bldP spid="11" grpId="0" build="allAtOnce" animBg="1"/>
      <p:bldP spid="12" grpId="0" build="allAtOnce" animBg="1"/>
      <p:bldP spid="13" grpId="0" build="allAtOnce" animBg="1"/>
      <p:bldP spid="14" grpId="0" animBg="1"/>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rafik 7" descr="Achtung Stolpergefah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p:txBody>
          <a:bodyPr/>
          <a:lstStyle/>
          <a:p>
            <a:pPr marL="0" indent="0">
              <a:buFont typeface="Arial" charset="0"/>
              <a:buNone/>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marL="0" indent="0">
              <a:buFont typeface="Arial" charset="0"/>
              <a:buNone/>
              <a:defRPr/>
            </a:pPr>
            <a:endParaRPr lang="de-DE" sz="3200" b="1" dirty="0" smtClean="0"/>
          </a:p>
          <a:p>
            <a:pPr>
              <a:defRPr/>
            </a:pPr>
            <a:endParaRPr lang="de-DE" dirty="0"/>
          </a:p>
          <a:p>
            <a:pPr>
              <a:defRPr/>
            </a:pPr>
            <a:endParaRPr lang="de-DE" dirty="0"/>
          </a:p>
        </p:txBody>
      </p:sp>
      <p:sp>
        <p:nvSpPr>
          <p:cNvPr id="6" name="Textfeld 5"/>
          <p:cNvSpPr txBox="1"/>
          <p:nvPr/>
        </p:nvSpPr>
        <p:spPr>
          <a:xfrm>
            <a:off x="250825" y="6021388"/>
            <a:ext cx="8713788" cy="400050"/>
          </a:xfrm>
          <a:prstGeom prst="rect">
            <a:avLst/>
          </a:prstGeom>
          <a:solidFill>
            <a:schemeClr val="bg1">
              <a:lumMod val="85000"/>
            </a:schemeClr>
          </a:solidFill>
        </p:spPr>
        <p:txBody>
          <a:bodyPr>
            <a:spAutoFit/>
          </a:bodyPr>
          <a:lstStyle/>
          <a:p>
            <a:pPr fontAlgn="auto">
              <a:spcBef>
                <a:spcPts val="0"/>
              </a:spcBef>
              <a:spcAft>
                <a:spcPts val="0"/>
              </a:spcAft>
              <a:defRPr/>
            </a:pPr>
            <a:r>
              <a:rPr lang="de-DE" sz="2000" b="1" dirty="0">
                <a:latin typeface="Verdana" pitchFamily="34" charset="0"/>
                <a:ea typeface="Verdana" pitchFamily="34" charset="0"/>
                <a:cs typeface="Verdana" pitchFamily="34" charset="0"/>
              </a:rPr>
              <a:t>10 Minuten – Wie gehen wir mit Herausforderungen um!?</a:t>
            </a:r>
          </a:p>
        </p:txBody>
      </p:sp>
      <p:sp>
        <p:nvSpPr>
          <p:cNvPr id="25605" name="Titel 6"/>
          <p:cNvSpPr>
            <a:spLocks noGrp="1"/>
          </p:cNvSpPr>
          <p:nvPr>
            <p:ph type="title"/>
          </p:nvPr>
        </p:nvSpPr>
        <p:spPr/>
        <p:txBody>
          <a:bodyPr/>
          <a:lstStyle/>
          <a:p>
            <a:endParaRPr lang="de-DE" altLang="de-DE" smtClean="0"/>
          </a:p>
        </p:txBody>
      </p:sp>
      <p:sp>
        <p:nvSpPr>
          <p:cNvPr id="25606" name="Textfeld 8"/>
          <p:cNvSpPr txBox="1">
            <a:spLocks noChangeArrowheads="1"/>
          </p:cNvSpPr>
          <p:nvPr/>
        </p:nvSpPr>
        <p:spPr bwMode="auto">
          <a:xfrm>
            <a:off x="4859338" y="6524625"/>
            <a:ext cx="4429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100000"/>
              </a:lnSpc>
              <a:spcBef>
                <a:spcPct val="0"/>
              </a:spcBef>
              <a:buClrTx/>
              <a:buSzTx/>
              <a:buFontTx/>
              <a:buNone/>
            </a:pPr>
            <a:r>
              <a:rPr lang="de-DE" altLang="de-DE" sz="1100">
                <a:solidFill>
                  <a:schemeClr val="bg1"/>
                </a:solidFill>
                <a:latin typeface="Calibri" pitchFamily="34" charset="0"/>
                <a:cs typeface="Arial" charset="0"/>
              </a:rPr>
              <a:t>Cc 2.0 Christian Schnettelker Stolpergefahr, Flickr </a:t>
            </a:r>
            <a:r>
              <a:rPr lang="de-DE" altLang="de-DE" sz="1100">
                <a:solidFill>
                  <a:schemeClr val="bg1"/>
                </a:solidFill>
                <a:latin typeface="Calibri" pitchFamily="34" charset="0"/>
                <a:cs typeface="Arial" charset="0"/>
                <a:hlinkClick r:id="rId3"/>
              </a:rPr>
              <a:t>www.manoftaste.de</a:t>
            </a:r>
            <a:r>
              <a:rPr lang="de-DE" altLang="de-DE" sz="1100">
                <a:solidFill>
                  <a:schemeClr val="bg1"/>
                </a:solidFill>
                <a:latin typeface="Calibri" pitchFamily="34" charset="0"/>
                <a:cs typeface="Arial"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457200" y="-99392"/>
            <a:ext cx="8229600" cy="1124917"/>
          </a:xfrm>
        </p:spPr>
        <p:txBody>
          <a:bodyPr/>
          <a:lstStyle/>
          <a:p>
            <a:r>
              <a:rPr lang="de-DE" altLang="de-DE" dirty="0" smtClean="0"/>
              <a:t>Film und Fernsehen</a:t>
            </a:r>
            <a:endParaRPr lang="de-DE" altLang="de-DE" dirty="0" smtClean="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947" y="4149725"/>
            <a:ext cx="2001837"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descr="Bildergebnis für die tierkli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021" y="2614513"/>
            <a:ext cx="21859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Bildergebnis für voice k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775" y="793750"/>
            <a:ext cx="26527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2492375"/>
            <a:ext cx="38481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8840" y="1206500"/>
            <a:ext cx="21145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6576" y="1068388"/>
            <a:ext cx="20955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13" descr="Bildergebnis für dein s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208" y="1978000"/>
            <a:ext cx="25050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3" y="4149725"/>
            <a:ext cx="2652712" cy="138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5"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0975" y="1025525"/>
            <a:ext cx="1778000" cy="109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5639" y="4146153"/>
            <a:ext cx="2427398" cy="136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975" y="4437112"/>
            <a:ext cx="2355630" cy="132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r>
              <a:rPr lang="de-DE" altLang="de-DE" smtClean="0"/>
              <a:t>TV und Film – Goldene Regeln!</a:t>
            </a:r>
          </a:p>
        </p:txBody>
      </p:sp>
      <p:sp>
        <p:nvSpPr>
          <p:cNvPr id="3" name="Inhaltsplatzhalt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de-DE" dirty="0" smtClean="0"/>
              <a:t>Bleiben Sie in der Nähe.</a:t>
            </a:r>
          </a:p>
          <a:p>
            <a:pPr eaLnBrk="1" fontAlgn="auto" hangingPunct="1">
              <a:spcAft>
                <a:spcPts val="0"/>
              </a:spcAft>
              <a:buFont typeface="Arial" pitchFamily="34" charset="0"/>
              <a:buChar char="•"/>
              <a:defRPr/>
            </a:pPr>
            <a:r>
              <a:rPr lang="de-DE" dirty="0" smtClean="0"/>
              <a:t>Achten Sie auf Signale des Kindes.</a:t>
            </a:r>
          </a:p>
          <a:p>
            <a:pPr eaLnBrk="1" fontAlgn="auto" hangingPunct="1">
              <a:spcAft>
                <a:spcPts val="0"/>
              </a:spcAft>
              <a:buFont typeface="Arial" pitchFamily="34" charset="0"/>
              <a:buChar char="•"/>
              <a:defRPr/>
            </a:pPr>
            <a:r>
              <a:rPr lang="de-DE" dirty="0" smtClean="0"/>
              <a:t>Bildschirmzeit begrenzen.</a:t>
            </a:r>
          </a:p>
          <a:p>
            <a:pPr eaLnBrk="1" fontAlgn="auto" hangingPunct="1">
              <a:spcAft>
                <a:spcPts val="0"/>
              </a:spcAft>
              <a:buFont typeface="Arial" pitchFamily="34" charset="0"/>
              <a:buChar char="•"/>
              <a:defRPr/>
            </a:pPr>
            <a:r>
              <a:rPr lang="de-DE" dirty="0" smtClean="0"/>
              <a:t>Tauschen Sie sich mit anderen Eltern aus.</a:t>
            </a:r>
          </a:p>
          <a:p>
            <a:pPr eaLnBrk="1" fontAlgn="auto" hangingPunct="1">
              <a:spcAft>
                <a:spcPts val="0"/>
              </a:spcAft>
              <a:buFont typeface="Arial" pitchFamily="34" charset="0"/>
              <a:buChar char="•"/>
              <a:defRPr/>
            </a:pPr>
            <a:r>
              <a:rPr lang="de-DE" dirty="0" smtClean="0"/>
              <a:t>Werbung kritisch besprechen.</a:t>
            </a:r>
          </a:p>
          <a:p>
            <a:pPr eaLnBrk="1" fontAlgn="auto" hangingPunct="1">
              <a:spcAft>
                <a:spcPts val="0"/>
              </a:spcAft>
              <a:buFont typeface="Arial" pitchFamily="34" charset="0"/>
              <a:buChar char="•"/>
              <a:defRPr/>
            </a:pPr>
            <a:r>
              <a:rPr lang="de-DE" dirty="0" smtClean="0"/>
              <a:t>Fernsehen ist kein Erziehungsinstrument.</a:t>
            </a:r>
          </a:p>
          <a:p>
            <a:pPr eaLnBrk="1" fontAlgn="auto" hangingPunct="1">
              <a:spcAft>
                <a:spcPts val="0"/>
              </a:spcAft>
              <a:buFont typeface="Arial" pitchFamily="34" charset="0"/>
              <a:buChar char="•"/>
              <a:defRPr/>
            </a:pPr>
            <a:r>
              <a:rPr lang="de-DE" dirty="0" smtClean="0"/>
              <a:t>Seien Sie Vorbild.</a:t>
            </a:r>
          </a:p>
          <a:p>
            <a:pPr eaLnBrk="1" fontAlgn="auto" hangingPunct="1">
              <a:spcAft>
                <a:spcPts val="0"/>
              </a:spcAft>
              <a:buFont typeface="Arial" pitchFamily="34" charset="0"/>
              <a:buChar char="•"/>
              <a:defRPr/>
            </a:pPr>
            <a:r>
              <a:rPr lang="de-DE" dirty="0" smtClean="0"/>
              <a:t>Auch mal abschalten - bieten sie Alternativen.</a:t>
            </a:r>
          </a:p>
          <a:p>
            <a:pPr eaLnBrk="1" fontAlgn="auto" hangingPunct="1">
              <a:spcAft>
                <a:spcPts val="0"/>
              </a:spcAft>
              <a:buFont typeface="Arial" pitchFamily="34" charset="0"/>
              <a:buChar char="•"/>
              <a:defRPr/>
            </a:pPr>
            <a:r>
              <a:rPr lang="de-DE" dirty="0" smtClean="0"/>
              <a:t>Kein schlechtes Gewissen haben.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Font typeface="Arial" charset="0"/>
              <a:buNone/>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marL="0" indent="0">
              <a:buFont typeface="Arial" charset="0"/>
              <a:buNone/>
              <a:defRPr/>
            </a:pPr>
            <a:endParaRPr lang="de-DE" sz="3200" b="1" dirty="0" smtClean="0"/>
          </a:p>
          <a:p>
            <a:pPr>
              <a:defRPr/>
            </a:pPr>
            <a:endParaRPr lang="de-DE" dirty="0"/>
          </a:p>
          <a:p>
            <a:pPr>
              <a:defRPr/>
            </a:pPr>
            <a:endParaRPr lang="de-DE" dirty="0"/>
          </a:p>
        </p:txBody>
      </p:sp>
      <p:sp>
        <p:nvSpPr>
          <p:cNvPr id="28675" name="Titel 4"/>
          <p:cNvSpPr>
            <a:spLocks noGrp="1"/>
          </p:cNvSpPr>
          <p:nvPr>
            <p:ph type="title"/>
          </p:nvPr>
        </p:nvSpPr>
        <p:spPr/>
        <p:txBody>
          <a:bodyPr/>
          <a:lstStyle/>
          <a:p>
            <a:endParaRPr lang="de-DE" altLang="de-DE" smtClean="0"/>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l="22272" t="21326" r="24179" b="4628"/>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7164388" y="4437063"/>
            <a:ext cx="1979612"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www.flimmo.de</a:t>
            </a:r>
          </a:p>
        </p:txBody>
      </p:sp>
      <p:sp>
        <p:nvSpPr>
          <p:cNvPr id="8" name="Textfeld 7"/>
          <p:cNvSpPr txBox="1"/>
          <p:nvPr/>
        </p:nvSpPr>
        <p:spPr>
          <a:xfrm>
            <a:off x="7092950" y="5805488"/>
            <a:ext cx="2017713"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www.zdftivi.de</a:t>
            </a:r>
            <a:endParaRPr lang="de-DE" dirty="0">
              <a:latin typeface="+mn-lt"/>
              <a:cs typeface="+mn-cs"/>
            </a:endParaRPr>
          </a:p>
        </p:txBody>
      </p:sp>
      <p:sp>
        <p:nvSpPr>
          <p:cNvPr id="9" name="Textfeld 8"/>
          <p:cNvSpPr txBox="1"/>
          <p:nvPr/>
        </p:nvSpPr>
        <p:spPr>
          <a:xfrm>
            <a:off x="7596188" y="5373688"/>
            <a:ext cx="1584325"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www.kika.de</a:t>
            </a:r>
            <a:endParaRPr lang="de-DE" dirty="0">
              <a:latin typeface="+mn-lt"/>
              <a:cs typeface="+mn-cs"/>
            </a:endParaRPr>
          </a:p>
        </p:txBody>
      </p:sp>
      <p:sp>
        <p:nvSpPr>
          <p:cNvPr id="10" name="Textfeld 9"/>
          <p:cNvSpPr txBox="1"/>
          <p:nvPr/>
        </p:nvSpPr>
        <p:spPr>
          <a:xfrm>
            <a:off x="6804025" y="4914900"/>
            <a:ext cx="2376488"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www.checkeins.de</a:t>
            </a:r>
            <a:endParaRPr lang="de-DE" dirty="0">
              <a:latin typeface="+mn-lt"/>
              <a:cs typeface="+mn-cs"/>
            </a:endParaRPr>
          </a:p>
        </p:txBody>
      </p:sp>
      <p:sp>
        <p:nvSpPr>
          <p:cNvPr id="11" name="Textfeld 10"/>
          <p:cNvSpPr txBox="1"/>
          <p:nvPr/>
        </p:nvSpPr>
        <p:spPr>
          <a:xfrm>
            <a:off x="6443663" y="6237288"/>
            <a:ext cx="2700337"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www.kinderfilmwelt.de</a:t>
            </a:r>
            <a:endParaRPr lang="de-DE" dirty="0">
              <a:latin typeface="+mn-lt"/>
              <a:cs typeface="+mn-cs"/>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052513"/>
            <a:ext cx="2971800" cy="3960812"/>
          </a:xfrm>
          <a:noFill/>
        </p:spPr>
      </p:pic>
      <p:pic>
        <p:nvPicPr>
          <p:cNvPr id="2969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284538"/>
            <a:ext cx="2794000"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981075"/>
            <a:ext cx="45148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el 1"/>
          <p:cNvSpPr>
            <a:spLocks noGrp="1"/>
          </p:cNvSpPr>
          <p:nvPr>
            <p:ph type="title"/>
          </p:nvPr>
        </p:nvSpPr>
        <p:spPr/>
        <p:txBody>
          <a:bodyPr/>
          <a:lstStyle/>
          <a:p>
            <a:endParaRPr lang="de-DE" altLang="de-DE" smtClean="0"/>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960" t="9821" r="24588" b="6279"/>
          <a:stretch>
            <a:fillRect/>
          </a:stretch>
        </p:blipFill>
        <p:spPr>
          <a:xfrm>
            <a:off x="6350" y="0"/>
            <a:ext cx="9137650" cy="6889750"/>
          </a:xfrm>
          <a:noFill/>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Font typeface="Arial" charset="0"/>
              <a:buNone/>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a:defRPr/>
            </a:pPr>
            <a:endParaRPr lang="de-DE" sz="3200" b="1" dirty="0" smtClean="0"/>
          </a:p>
          <a:p>
            <a:pPr marL="0" indent="0">
              <a:buFont typeface="Arial" charset="0"/>
              <a:buNone/>
              <a:defRPr/>
            </a:pPr>
            <a:endParaRPr lang="de-DE" sz="3200" b="1" dirty="0" smtClean="0"/>
          </a:p>
          <a:p>
            <a:pPr>
              <a:defRPr/>
            </a:pPr>
            <a:endParaRPr lang="de-DE" dirty="0"/>
          </a:p>
          <a:p>
            <a:pPr>
              <a:defRPr/>
            </a:pPr>
            <a:endParaRPr lang="de-DE" dirty="0"/>
          </a:p>
        </p:txBody>
      </p:sp>
      <p:sp>
        <p:nvSpPr>
          <p:cNvPr id="31747" name="Titel 4"/>
          <p:cNvSpPr>
            <a:spLocks noGrp="1"/>
          </p:cNvSpPr>
          <p:nvPr>
            <p:ph type="title"/>
          </p:nvPr>
        </p:nvSpPr>
        <p:spPr/>
        <p:txBody>
          <a:bodyPr/>
          <a:lstStyle/>
          <a:p>
            <a:endParaRPr lang="de-DE" altLang="de-DE" smtClean="0"/>
          </a:p>
        </p:txBody>
      </p:sp>
      <p:sp>
        <p:nvSpPr>
          <p:cNvPr id="7" name="Textfeld 6"/>
          <p:cNvSpPr txBox="1"/>
          <p:nvPr/>
        </p:nvSpPr>
        <p:spPr>
          <a:xfrm>
            <a:off x="7164388" y="4437063"/>
            <a:ext cx="1979612"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www.flimmo.de</a:t>
            </a:r>
          </a:p>
        </p:txBody>
      </p:sp>
      <p:sp>
        <p:nvSpPr>
          <p:cNvPr id="8" name="Textfeld 7"/>
          <p:cNvSpPr txBox="1"/>
          <p:nvPr/>
        </p:nvSpPr>
        <p:spPr>
          <a:xfrm>
            <a:off x="7092950" y="5805488"/>
            <a:ext cx="2017713"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www.zdftivi.de</a:t>
            </a:r>
            <a:endParaRPr lang="de-DE" dirty="0">
              <a:latin typeface="+mn-lt"/>
              <a:cs typeface="+mn-cs"/>
            </a:endParaRPr>
          </a:p>
        </p:txBody>
      </p:sp>
      <p:sp>
        <p:nvSpPr>
          <p:cNvPr id="9" name="Textfeld 8"/>
          <p:cNvSpPr txBox="1"/>
          <p:nvPr/>
        </p:nvSpPr>
        <p:spPr>
          <a:xfrm>
            <a:off x="7596188" y="5373688"/>
            <a:ext cx="1584325"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www.kika.de</a:t>
            </a:r>
            <a:endParaRPr lang="de-DE" dirty="0">
              <a:latin typeface="+mn-lt"/>
              <a:cs typeface="+mn-cs"/>
            </a:endParaRPr>
          </a:p>
        </p:txBody>
      </p:sp>
      <p:sp>
        <p:nvSpPr>
          <p:cNvPr id="10" name="Textfeld 9"/>
          <p:cNvSpPr txBox="1"/>
          <p:nvPr/>
        </p:nvSpPr>
        <p:spPr>
          <a:xfrm>
            <a:off x="6804025" y="4914900"/>
            <a:ext cx="2376488"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www.checkeins.de</a:t>
            </a:r>
            <a:endParaRPr lang="de-DE" dirty="0">
              <a:latin typeface="+mn-lt"/>
              <a:cs typeface="+mn-cs"/>
            </a:endParaRPr>
          </a:p>
        </p:txBody>
      </p:sp>
      <p:sp>
        <p:nvSpPr>
          <p:cNvPr id="11" name="Textfeld 10"/>
          <p:cNvSpPr txBox="1"/>
          <p:nvPr/>
        </p:nvSpPr>
        <p:spPr>
          <a:xfrm>
            <a:off x="6443663" y="6237288"/>
            <a:ext cx="2700337"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www.kinderfilmwelt.de</a:t>
            </a:r>
            <a:endParaRPr lang="de-DE" dirty="0">
              <a:latin typeface="+mn-lt"/>
              <a:cs typeface="+mn-cs"/>
            </a:endParaRPr>
          </a:p>
        </p:txBody>
      </p:sp>
      <p:pic>
        <p:nvPicPr>
          <p:cNvPr id="31753" name="Picture 2"/>
          <p:cNvPicPr>
            <a:picLocks noChangeAspect="1" noChangeArrowheads="1"/>
          </p:cNvPicPr>
          <p:nvPr/>
        </p:nvPicPr>
        <p:blipFill>
          <a:blip r:embed="rId2">
            <a:extLst>
              <a:ext uri="{28A0092B-C50C-407E-A947-70E740481C1C}">
                <a14:useLocalDpi xmlns:a14="http://schemas.microsoft.com/office/drawing/2010/main" val="0"/>
              </a:ext>
            </a:extLst>
          </a:blip>
          <a:srcRect l="2922" t="17006" r="33629" b="153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7164388" y="4589463"/>
            <a:ext cx="1979612"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www.juki.de</a:t>
            </a:r>
          </a:p>
        </p:txBody>
      </p:sp>
      <p:sp>
        <p:nvSpPr>
          <p:cNvPr id="13" name="Textfeld 12"/>
          <p:cNvSpPr txBox="1"/>
          <p:nvPr/>
        </p:nvSpPr>
        <p:spPr>
          <a:xfrm>
            <a:off x="6732588" y="5526088"/>
            <a:ext cx="2447925"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www.knipsclub.de</a:t>
            </a:r>
            <a:endParaRPr lang="de-DE" dirty="0">
              <a:latin typeface="+mn-lt"/>
              <a:cs typeface="+mn-cs"/>
            </a:endParaRPr>
          </a:p>
        </p:txBody>
      </p:sp>
      <p:sp>
        <p:nvSpPr>
          <p:cNvPr id="14" name="Textfeld 13"/>
          <p:cNvSpPr txBox="1"/>
          <p:nvPr/>
        </p:nvSpPr>
        <p:spPr>
          <a:xfrm>
            <a:off x="6804025" y="5067300"/>
            <a:ext cx="2376488"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www.auditorix.de</a:t>
            </a:r>
            <a:endParaRPr lang="de-DE" dirty="0">
              <a:latin typeface="+mn-lt"/>
              <a:cs typeface="+mn-cs"/>
            </a:endParaRPr>
          </a:p>
        </p:txBody>
      </p:sp>
      <p:sp>
        <p:nvSpPr>
          <p:cNvPr id="15" name="Textfeld 14"/>
          <p:cNvSpPr txBox="1"/>
          <p:nvPr/>
        </p:nvSpPr>
        <p:spPr>
          <a:xfrm>
            <a:off x="7019925" y="6011863"/>
            <a:ext cx="212407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www.clixmix.de </a:t>
            </a:r>
            <a:endParaRPr lang="de-DE" dirty="0">
              <a:latin typeface="+mn-lt"/>
              <a:cs typeface="+mn-cs"/>
            </a:endParaRPr>
          </a:p>
        </p:txBody>
      </p:sp>
      <p:sp>
        <p:nvSpPr>
          <p:cNvPr id="16" name="Textfeld 15"/>
          <p:cNvSpPr txBox="1"/>
          <p:nvPr/>
        </p:nvSpPr>
        <p:spPr>
          <a:xfrm>
            <a:off x="1116013" y="333375"/>
            <a:ext cx="6840537"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Produzieren statt konsumieren. Mit Medien kreativ werden.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2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a:xfrm>
            <a:off x="1907704" y="-171400"/>
            <a:ext cx="1512168" cy="1052736"/>
          </a:xfrm>
        </p:spPr>
        <p:txBody>
          <a:bodyPr/>
          <a:lstStyle/>
          <a:p>
            <a:r>
              <a:rPr lang="de-DE" altLang="de-DE" dirty="0" smtClean="0"/>
              <a:t>Spiele</a:t>
            </a:r>
            <a:endParaRPr lang="de-DE" altLang="de-DE" dirty="0" smtClean="0"/>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913" y="1435100"/>
            <a:ext cx="3484562" cy="183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1255713"/>
            <a:ext cx="2303463" cy="17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descr="Bildergebnis für das verrückte labyrinth a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25" y="3370263"/>
            <a:ext cx="2805113"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5" y="3452813"/>
            <a:ext cx="3068638" cy="188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75" y="3705225"/>
            <a:ext cx="1555750" cy="207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124744"/>
            <a:ext cx="17970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pPr eaLnBrk="1" hangingPunct="1"/>
            <a:r>
              <a:rPr lang="de-DE" altLang="de-DE" smtClean="0"/>
              <a:t>Spiele – Goldene Regeln!</a:t>
            </a:r>
          </a:p>
        </p:txBody>
      </p:sp>
      <p:sp>
        <p:nvSpPr>
          <p:cNvPr id="3" name="Inhaltsplatzhalt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de-DE" dirty="0" smtClean="0"/>
              <a:t>Informieren sie sich über Spiele.</a:t>
            </a:r>
          </a:p>
          <a:p>
            <a:pPr eaLnBrk="1" fontAlgn="auto" hangingPunct="1">
              <a:spcAft>
                <a:spcPts val="0"/>
              </a:spcAft>
              <a:buFont typeface="Arial" pitchFamily="34" charset="0"/>
              <a:buChar char="•"/>
              <a:defRPr/>
            </a:pPr>
            <a:r>
              <a:rPr lang="de-DE" dirty="0" smtClean="0"/>
              <a:t>Wie reagiert ihr Kind?</a:t>
            </a:r>
          </a:p>
          <a:p>
            <a:pPr eaLnBrk="1" fontAlgn="auto" hangingPunct="1">
              <a:spcAft>
                <a:spcPts val="0"/>
              </a:spcAft>
              <a:buFont typeface="Arial" pitchFamily="34" charset="0"/>
              <a:buChar char="•"/>
              <a:defRPr/>
            </a:pPr>
            <a:r>
              <a:rPr lang="de-DE" dirty="0" smtClean="0"/>
              <a:t>Spielen sie gemeinsam.</a:t>
            </a:r>
          </a:p>
          <a:p>
            <a:pPr eaLnBrk="1" fontAlgn="auto" hangingPunct="1">
              <a:spcAft>
                <a:spcPts val="0"/>
              </a:spcAft>
              <a:buFont typeface="Arial" pitchFamily="34" charset="0"/>
              <a:buChar char="•"/>
              <a:defRPr/>
            </a:pPr>
            <a:r>
              <a:rPr lang="de-DE" dirty="0" smtClean="0"/>
              <a:t>Bildschirmzeit begrenzen.</a:t>
            </a:r>
          </a:p>
          <a:p>
            <a:pPr eaLnBrk="1" fontAlgn="auto" hangingPunct="1">
              <a:spcAft>
                <a:spcPts val="0"/>
              </a:spcAft>
              <a:buFont typeface="Arial" pitchFamily="34" charset="0"/>
              <a:buChar char="•"/>
              <a:defRPr/>
            </a:pPr>
            <a:r>
              <a:rPr lang="de-DE" dirty="0" smtClean="0"/>
              <a:t>Achten Sie auf Kostenfallen.</a:t>
            </a:r>
          </a:p>
          <a:p>
            <a:pPr eaLnBrk="1" fontAlgn="auto" hangingPunct="1">
              <a:spcAft>
                <a:spcPts val="0"/>
              </a:spcAft>
              <a:buFont typeface="Arial" pitchFamily="34" charset="0"/>
              <a:buChar char="•"/>
              <a:defRPr/>
            </a:pPr>
            <a:r>
              <a:rPr lang="de-DE" dirty="0" smtClean="0"/>
              <a:t>Spiele sind kein Erziehungsinstrument.</a:t>
            </a:r>
          </a:p>
          <a:p>
            <a:pPr eaLnBrk="1" fontAlgn="auto" hangingPunct="1">
              <a:spcAft>
                <a:spcPts val="0"/>
              </a:spcAft>
              <a:buFont typeface="Arial" pitchFamily="34" charset="0"/>
              <a:buChar char="•"/>
              <a:defRPr/>
            </a:pPr>
            <a:r>
              <a:rPr lang="de-DE" dirty="0" smtClean="0"/>
              <a:t>Altersangaben beachten.</a:t>
            </a:r>
          </a:p>
          <a:p>
            <a:pPr eaLnBrk="1" fontAlgn="auto" hangingPunct="1">
              <a:spcAft>
                <a:spcPts val="0"/>
              </a:spcAft>
              <a:buFont typeface="Arial" pitchFamily="34" charset="0"/>
              <a:buChar char="•"/>
              <a:defRPr/>
            </a:pPr>
            <a:r>
              <a:rPr lang="de-DE" dirty="0" smtClean="0"/>
              <a:t>Bieten sie Alternativen.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1125538"/>
            <a:ext cx="8229600" cy="1143000"/>
          </a:xfrm>
        </p:spPr>
        <p:txBody>
          <a:bodyPr/>
          <a:lstStyle/>
          <a:p>
            <a:pPr eaLnBrk="1" hangingPunct="1"/>
            <a:r>
              <a:rPr lang="de-DE" altLang="de-DE" b="0" smtClean="0">
                <a:solidFill>
                  <a:schemeClr val="tx1"/>
                </a:solidFill>
              </a:rPr>
              <a:t>Die </a:t>
            </a:r>
            <a:r>
              <a:rPr lang="de-DE" altLang="de-DE" smtClean="0">
                <a:solidFill>
                  <a:schemeClr val="tx1"/>
                </a:solidFill>
              </a:rPr>
              <a:t>Initiative Eltern+Medien</a:t>
            </a:r>
            <a:r>
              <a:rPr lang="de-DE" altLang="de-DE" b="0" smtClean="0">
                <a:solidFill>
                  <a:schemeClr val="tx1"/>
                </a:solidFill>
              </a:rPr>
              <a:t> ist ein Angebot </a:t>
            </a:r>
            <a:br>
              <a:rPr lang="de-DE" altLang="de-DE" b="0" smtClean="0">
                <a:solidFill>
                  <a:schemeClr val="tx1"/>
                </a:solidFill>
              </a:rPr>
            </a:br>
            <a:r>
              <a:rPr lang="de-DE" altLang="de-DE" b="0" smtClean="0">
                <a:solidFill>
                  <a:schemeClr val="tx1"/>
                </a:solidFill>
              </a:rPr>
              <a:t>der Landesanstalt für Medien </a:t>
            </a:r>
            <a:br>
              <a:rPr lang="de-DE" altLang="de-DE" b="0" smtClean="0">
                <a:solidFill>
                  <a:schemeClr val="tx1"/>
                </a:solidFill>
              </a:rPr>
            </a:br>
            <a:r>
              <a:rPr lang="de-DE" altLang="de-DE" b="0" smtClean="0">
                <a:solidFill>
                  <a:schemeClr val="tx1"/>
                </a:solidFill>
              </a:rPr>
              <a:t>Nordrhein-Westfalen (LfM)</a:t>
            </a:r>
          </a:p>
        </p:txBody>
      </p:sp>
      <p:sp>
        <p:nvSpPr>
          <p:cNvPr id="16387" name="Rectangle 3"/>
          <p:cNvSpPr>
            <a:spLocks noGrp="1" noChangeArrowheads="1"/>
          </p:cNvSpPr>
          <p:nvPr>
            <p:ph type="body" idx="1"/>
          </p:nvPr>
        </p:nvSpPr>
        <p:spPr>
          <a:xfrm>
            <a:off x="468313" y="2420938"/>
            <a:ext cx="8229600" cy="3313112"/>
          </a:xfrm>
        </p:spPr>
        <p:txBody>
          <a:bodyPr/>
          <a:lstStyle/>
          <a:p>
            <a:pPr algn="ctr">
              <a:buFont typeface="Arial" charset="0"/>
              <a:buNone/>
            </a:pPr>
            <a:endParaRPr lang="de-DE" altLang="de-DE" sz="2000" b="1" smtClean="0">
              <a:solidFill>
                <a:schemeClr val="tx1"/>
              </a:solidFill>
            </a:endParaRPr>
          </a:p>
          <a:p>
            <a:pPr>
              <a:buFont typeface="Arial" charset="0"/>
              <a:buNone/>
            </a:pPr>
            <a:endParaRPr lang="de-DE" altLang="de-DE" sz="2000" b="1" smtClean="0">
              <a:solidFill>
                <a:schemeClr val="tx1"/>
              </a:solidFill>
            </a:endParaRPr>
          </a:p>
          <a:p>
            <a:pPr>
              <a:buFont typeface="Arial" charset="0"/>
              <a:buNone/>
            </a:pPr>
            <a:r>
              <a:rPr lang="de-DE" altLang="de-DE" sz="1600" b="1" smtClean="0"/>
              <a:t>	</a:t>
            </a:r>
            <a:r>
              <a:rPr lang="de-DE" altLang="de-DE" sz="2000" smtClean="0"/>
              <a:t>Die LfM ist eine rechtsfähige Anstalt des öffentlichen Rechts </a:t>
            </a:r>
            <a:br>
              <a:rPr lang="de-DE" altLang="de-DE" sz="2000" smtClean="0"/>
            </a:br>
            <a:r>
              <a:rPr lang="de-DE" altLang="de-DE" sz="2000" smtClean="0"/>
              <a:t>mit Sitz in Düsseldorf.</a:t>
            </a:r>
          </a:p>
          <a:p>
            <a:pPr>
              <a:buFont typeface="Arial" charset="0"/>
              <a:buNone/>
            </a:pPr>
            <a:r>
              <a:rPr lang="de-DE" altLang="de-DE" sz="2000" smtClean="0"/>
              <a:t>	</a:t>
            </a:r>
          </a:p>
          <a:p>
            <a:pPr>
              <a:buFont typeface="Arial" charset="0"/>
              <a:buNone/>
            </a:pPr>
            <a:r>
              <a:rPr lang="de-DE" altLang="de-DE" sz="2000" smtClean="0"/>
              <a:t>	Zu ihren gesetzlichen Aufgaben gehört u.a. die Zulassung und die Aufsicht über privaten Hörfunk und privates Fernsehen in NRW sowie die Förderung von Medienkompetenz.</a:t>
            </a:r>
          </a:p>
          <a:p>
            <a:pPr>
              <a:buFont typeface="Arial" charset="0"/>
              <a:buNone/>
            </a:pPr>
            <a:r>
              <a:rPr lang="de-DE" altLang="de-DE" sz="2000" smtClean="0"/>
              <a:t>	</a:t>
            </a:r>
          </a:p>
          <a:p>
            <a:pPr>
              <a:buFont typeface="Arial" charset="0"/>
              <a:buNone/>
            </a:pPr>
            <a:r>
              <a:rPr lang="de-DE" altLang="de-DE" sz="2000" smtClean="0"/>
              <a:t>	</a:t>
            </a:r>
            <a:r>
              <a:rPr lang="de-DE" altLang="de-DE" sz="2000" b="1" smtClean="0"/>
              <a:t>Weitere Informationen zur LfM unter www.lfm-nrw.de</a:t>
            </a:r>
            <a:r>
              <a:rPr lang="de-DE" altLang="de-DE" sz="2000" smtClean="0"/>
              <a:t> </a:t>
            </a:r>
          </a:p>
        </p:txBody>
      </p:sp>
      <p:pic>
        <p:nvPicPr>
          <p:cNvPr id="16388" name="Grafik 10" descr="LfM.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3575" y="1557338"/>
            <a:ext cx="16621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389" name="AutoShape 5"/>
          <p:cNvCxnSpPr>
            <a:cxnSpLocks noChangeShapeType="1"/>
          </p:cNvCxnSpPr>
          <p:nvPr/>
        </p:nvCxnSpPr>
        <p:spPr bwMode="auto">
          <a:xfrm>
            <a:off x="0" y="2565400"/>
            <a:ext cx="914400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endParaRPr lang="de-DE" altLang="de-DE" smtClean="0"/>
          </a:p>
        </p:txBody>
      </p:sp>
      <p:sp>
        <p:nvSpPr>
          <p:cNvPr id="34819" name="Inhaltsplatzhalter 2"/>
          <p:cNvSpPr>
            <a:spLocks noGrp="1"/>
          </p:cNvSpPr>
          <p:nvPr>
            <p:ph idx="1"/>
          </p:nvPr>
        </p:nvSpPr>
        <p:spPr/>
        <p:txBody>
          <a:bodyPr/>
          <a:lstStyle/>
          <a:p>
            <a:endParaRPr lang="de-DE" altLang="de-DE" smtClean="0"/>
          </a:p>
        </p:txBody>
      </p:sp>
      <p:pic>
        <p:nvPicPr>
          <p:cNvPr id="34820" name="Picture 2" descr="© Marcito / Foto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5867400" y="4859338"/>
            <a:ext cx="3276600"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www.kindersoftwarepreis.de</a:t>
            </a:r>
          </a:p>
        </p:txBody>
      </p:sp>
      <p:sp>
        <p:nvSpPr>
          <p:cNvPr id="7" name="Textfeld 6"/>
          <p:cNvSpPr txBox="1"/>
          <p:nvPr/>
        </p:nvSpPr>
        <p:spPr>
          <a:xfrm>
            <a:off x="6516688" y="5795963"/>
            <a:ext cx="266382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www.gigamaus.de</a:t>
            </a:r>
            <a:endParaRPr lang="de-DE" dirty="0">
              <a:latin typeface="+mn-lt"/>
              <a:cs typeface="+mn-cs"/>
            </a:endParaRPr>
          </a:p>
        </p:txBody>
      </p:sp>
      <p:sp>
        <p:nvSpPr>
          <p:cNvPr id="8" name="Textfeld 7"/>
          <p:cNvSpPr txBox="1"/>
          <p:nvPr/>
        </p:nvSpPr>
        <p:spPr>
          <a:xfrm>
            <a:off x="6804025" y="5337175"/>
            <a:ext cx="2376488"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www.spielbar.de</a:t>
            </a:r>
            <a:endParaRPr lang="de-DE" dirty="0">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endParaRPr lang="de-DE" altLang="de-DE" smtClean="0"/>
          </a:p>
        </p:txBody>
      </p:sp>
      <p:sp>
        <p:nvSpPr>
          <p:cNvPr id="35843" name="Inhaltsplatzhalter 2"/>
          <p:cNvSpPr>
            <a:spLocks noGrp="1"/>
          </p:cNvSpPr>
          <p:nvPr>
            <p:ph idx="1"/>
          </p:nvPr>
        </p:nvSpPr>
        <p:spPr/>
        <p:txBody>
          <a:bodyPr/>
          <a:lstStyle/>
          <a:p>
            <a:endParaRPr lang="de-DE" altLang="de-DE"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5"/>
            <a:ext cx="9144000"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1254125"/>
            <a:ext cx="3290888"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815975"/>
            <a:ext cx="18891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092450"/>
            <a:ext cx="3255962"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239838"/>
            <a:ext cx="1458913" cy="145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250" y="2498725"/>
            <a:ext cx="1316038" cy="13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7400" y="2551113"/>
            <a:ext cx="1611313" cy="120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el 1"/>
          <p:cNvSpPr>
            <a:spLocks noGrp="1"/>
          </p:cNvSpPr>
          <p:nvPr>
            <p:ph type="title"/>
          </p:nvPr>
        </p:nvSpPr>
        <p:spPr>
          <a:xfrm>
            <a:off x="1907704" y="-171400"/>
            <a:ext cx="3261196" cy="1052736"/>
          </a:xfrm>
        </p:spPr>
        <p:txBody>
          <a:bodyPr/>
          <a:lstStyle/>
          <a:p>
            <a:r>
              <a:rPr lang="de-DE" altLang="de-DE" dirty="0" smtClean="0"/>
              <a:t>Mobile Geräte</a:t>
            </a:r>
            <a:endParaRPr lang="de-DE" altLang="de-DE" dirty="0" smtClean="0"/>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l="18381" t="7957" r="16190" b="4677"/>
          <a:stretch>
            <a:fillRect/>
          </a:stretch>
        </p:blipFill>
        <p:spPr bwMode="auto">
          <a:xfrm>
            <a:off x="4788024" y="4050506"/>
            <a:ext cx="2538498"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pPr eaLnBrk="1" hangingPunct="1"/>
            <a:r>
              <a:rPr lang="de-DE" altLang="de-DE" smtClean="0"/>
              <a:t>Mobile Geräte – Goldene Regeln!</a:t>
            </a:r>
          </a:p>
        </p:txBody>
      </p:sp>
      <p:sp>
        <p:nvSpPr>
          <p:cNvPr id="3" name="Inhaltsplatzhalt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de-DE" dirty="0" smtClean="0"/>
              <a:t>Smartphone nicht zu früh.</a:t>
            </a:r>
          </a:p>
          <a:p>
            <a:pPr eaLnBrk="1" fontAlgn="auto" hangingPunct="1">
              <a:spcAft>
                <a:spcPts val="0"/>
              </a:spcAft>
              <a:buFont typeface="Arial" pitchFamily="34" charset="0"/>
              <a:buChar char="•"/>
              <a:defRPr/>
            </a:pPr>
            <a:r>
              <a:rPr lang="de-DE" dirty="0" smtClean="0"/>
              <a:t>Wählen Sie Geräte aus.</a:t>
            </a:r>
          </a:p>
          <a:p>
            <a:pPr eaLnBrk="1" fontAlgn="auto" hangingPunct="1">
              <a:spcAft>
                <a:spcPts val="0"/>
              </a:spcAft>
              <a:buFont typeface="Arial" pitchFamily="34" charset="0"/>
              <a:buChar char="•"/>
              <a:defRPr/>
            </a:pPr>
            <a:r>
              <a:rPr lang="de-DE" dirty="0" smtClean="0"/>
              <a:t>Wählen Sie einen </a:t>
            </a:r>
            <a:r>
              <a:rPr lang="de-DE" dirty="0" err="1" smtClean="0"/>
              <a:t>kindgerechten</a:t>
            </a:r>
            <a:r>
              <a:rPr lang="de-DE" dirty="0" smtClean="0"/>
              <a:t> Tarif.</a:t>
            </a:r>
          </a:p>
          <a:p>
            <a:pPr eaLnBrk="1" fontAlgn="auto" hangingPunct="1">
              <a:spcAft>
                <a:spcPts val="0"/>
              </a:spcAft>
              <a:buFont typeface="Arial" pitchFamily="34" charset="0"/>
              <a:buChar char="•"/>
              <a:defRPr/>
            </a:pPr>
            <a:r>
              <a:rPr lang="de-DE" dirty="0" smtClean="0"/>
              <a:t>Vermeiden Sie Kostenfallen.</a:t>
            </a:r>
          </a:p>
          <a:p>
            <a:pPr eaLnBrk="1" fontAlgn="auto" hangingPunct="1">
              <a:spcAft>
                <a:spcPts val="0"/>
              </a:spcAft>
              <a:buFont typeface="Arial" pitchFamily="34" charset="0"/>
              <a:buChar char="•"/>
              <a:defRPr/>
            </a:pPr>
            <a:r>
              <a:rPr lang="de-DE" dirty="0" smtClean="0"/>
              <a:t>Sichern Sie das Gerät.</a:t>
            </a:r>
          </a:p>
          <a:p>
            <a:pPr eaLnBrk="1" fontAlgn="auto" hangingPunct="1">
              <a:spcAft>
                <a:spcPts val="0"/>
              </a:spcAft>
              <a:buFont typeface="Arial" pitchFamily="34" charset="0"/>
              <a:buChar char="•"/>
              <a:defRPr/>
            </a:pPr>
            <a:r>
              <a:rPr lang="de-DE" dirty="0" smtClean="0"/>
              <a:t>Vereinbaren Sie Nutzungsregeln.</a:t>
            </a:r>
          </a:p>
          <a:p>
            <a:pPr eaLnBrk="1" fontAlgn="auto" hangingPunct="1">
              <a:spcAft>
                <a:spcPts val="0"/>
              </a:spcAft>
              <a:buFont typeface="Arial" pitchFamily="34" charset="0"/>
              <a:buChar char="•"/>
              <a:defRPr/>
            </a:pPr>
            <a:r>
              <a:rPr lang="de-DE" dirty="0" smtClean="0"/>
              <a:t>Schützen Sie persönliche Daten.</a:t>
            </a:r>
          </a:p>
          <a:p>
            <a:pPr eaLnBrk="1" fontAlgn="auto" hangingPunct="1">
              <a:spcAft>
                <a:spcPts val="0"/>
              </a:spcAft>
              <a:buFont typeface="Arial" pitchFamily="34" charset="0"/>
              <a:buChar char="•"/>
              <a:defRPr/>
            </a:pPr>
            <a:r>
              <a:rPr lang="de-DE" dirty="0" smtClean="0"/>
              <a:t>Vereinbaren Sie Handypausen</a:t>
            </a:r>
          </a:p>
          <a:p>
            <a:pPr eaLnBrk="1" fontAlgn="auto" hangingPunct="1">
              <a:spcAft>
                <a:spcPts val="0"/>
              </a:spcAft>
              <a:buFont typeface="Arial" pitchFamily="34" charset="0"/>
              <a:buChar char="•"/>
              <a:defRPr/>
            </a:pPr>
            <a:r>
              <a:rPr lang="de-DE" dirty="0" smtClean="0"/>
              <a:t>Wählen Sie </a:t>
            </a:r>
            <a:r>
              <a:rPr lang="de-DE" dirty="0" err="1" smtClean="0"/>
              <a:t>kindgerechte</a:t>
            </a:r>
            <a:r>
              <a:rPr lang="de-DE" dirty="0" smtClean="0"/>
              <a:t> </a:t>
            </a:r>
            <a:r>
              <a:rPr lang="de-DE" dirty="0" err="1" smtClean="0"/>
              <a:t>Apps</a:t>
            </a:r>
            <a:r>
              <a:rPr lang="de-DE" dirty="0" smtClean="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pPr eaLnBrk="1" hangingPunct="1"/>
            <a:endParaRPr lang="de-DE" altLang="de-DE" smtClean="0"/>
          </a:p>
        </p:txBody>
      </p:sp>
      <p:sp>
        <p:nvSpPr>
          <p:cNvPr id="37891" name="Inhaltsplatzhalter 2"/>
          <p:cNvSpPr>
            <a:spLocks noGrp="1"/>
          </p:cNvSpPr>
          <p:nvPr>
            <p:ph idx="1"/>
          </p:nvPr>
        </p:nvSpPr>
        <p:spPr/>
        <p:txBody>
          <a:bodyPr/>
          <a:lstStyle/>
          <a:p>
            <a:pPr eaLnBrk="1" hangingPunct="1"/>
            <a:endParaRPr lang="de-DE" altLang="de-DE"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3975"/>
            <a:ext cx="7058025" cy="6938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feil nach rechts 5"/>
          <p:cNvSpPr/>
          <p:nvPr/>
        </p:nvSpPr>
        <p:spPr>
          <a:xfrm>
            <a:off x="3348038" y="5805488"/>
            <a:ext cx="503237" cy="215900"/>
          </a:xfrm>
          <a:prstGeom prst="rightArrow">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rgbClr val="FFFF00"/>
              </a:solidFill>
            </a:endParaRPr>
          </a:p>
        </p:txBody>
      </p:sp>
      <p:sp>
        <p:nvSpPr>
          <p:cNvPr id="7" name="Pfeil nach rechts 6"/>
          <p:cNvSpPr/>
          <p:nvPr/>
        </p:nvSpPr>
        <p:spPr>
          <a:xfrm>
            <a:off x="3248025" y="4005263"/>
            <a:ext cx="504825" cy="215900"/>
          </a:xfrm>
          <a:prstGeom prst="rightArrow">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rgbClr val="FFFF00"/>
              </a:solidFill>
            </a:endParaRPr>
          </a:p>
        </p:txBody>
      </p:sp>
      <p:sp>
        <p:nvSpPr>
          <p:cNvPr id="9" name="Pfeil nach rechts 8"/>
          <p:cNvSpPr/>
          <p:nvPr/>
        </p:nvSpPr>
        <p:spPr>
          <a:xfrm>
            <a:off x="1038225" y="3959225"/>
            <a:ext cx="503238" cy="215900"/>
          </a:xfrm>
          <a:prstGeom prst="rightArrow">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rgbClr val="FFFF00"/>
              </a:solidFill>
            </a:endParaRPr>
          </a:p>
        </p:txBody>
      </p:sp>
      <p:sp>
        <p:nvSpPr>
          <p:cNvPr id="11" name="Pfeil nach oben und unten 10"/>
          <p:cNvSpPr/>
          <p:nvPr/>
        </p:nvSpPr>
        <p:spPr>
          <a:xfrm rot="1704792">
            <a:off x="1416050" y="1819275"/>
            <a:ext cx="179388" cy="576263"/>
          </a:xfrm>
          <a:prstGeom prst="upDownArrow">
            <a:avLst/>
          </a:prstGeom>
          <a:solidFill>
            <a:schemeClr val="bg1">
              <a:lumMod val="5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endParaRPr lang="de-DE" altLang="de-DE" smtClean="0"/>
          </a:p>
        </p:txBody>
      </p:sp>
      <p:sp>
        <p:nvSpPr>
          <p:cNvPr id="39939" name="Inhaltsplatzhalter 2"/>
          <p:cNvSpPr>
            <a:spLocks noGrp="1"/>
          </p:cNvSpPr>
          <p:nvPr>
            <p:ph idx="1"/>
          </p:nvPr>
        </p:nvSpPr>
        <p:spPr/>
        <p:txBody>
          <a:bodyPr/>
          <a:lstStyle/>
          <a:p>
            <a:endParaRPr lang="de-DE" altLang="de-DE"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l="18857" t="8295" r="20763" b="6032"/>
          <a:stretch>
            <a:fillRect/>
          </a:stretch>
        </p:blipFill>
        <p:spPr bwMode="auto">
          <a:xfrm>
            <a:off x="0" y="-458788"/>
            <a:ext cx="9202738"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524750" y="4859338"/>
            <a:ext cx="1619250"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www.dji.de</a:t>
            </a:r>
          </a:p>
        </p:txBody>
      </p:sp>
      <p:sp>
        <p:nvSpPr>
          <p:cNvPr id="6" name="Textfeld 5"/>
          <p:cNvSpPr txBox="1"/>
          <p:nvPr/>
        </p:nvSpPr>
        <p:spPr>
          <a:xfrm>
            <a:off x="6516688" y="5795963"/>
            <a:ext cx="266382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www.handysektor.de</a:t>
            </a:r>
            <a:endParaRPr lang="de-DE" dirty="0">
              <a:latin typeface="+mn-lt"/>
              <a:cs typeface="+mn-cs"/>
            </a:endParaRPr>
          </a:p>
        </p:txBody>
      </p:sp>
      <p:sp>
        <p:nvSpPr>
          <p:cNvPr id="7" name="Textfeld 6"/>
          <p:cNvSpPr txBox="1"/>
          <p:nvPr/>
        </p:nvSpPr>
        <p:spPr>
          <a:xfrm>
            <a:off x="4356100" y="5337175"/>
            <a:ext cx="4824413"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www.surfen-ohne-risiko.net/netzregeln</a:t>
            </a:r>
            <a:endParaRPr lang="de-DE" dirty="0">
              <a:latin typeface="+mn-lt"/>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fontScale="90000"/>
          </a:bodyPr>
          <a:lstStyle/>
          <a:p>
            <a:pPr eaLnBrk="1" fontAlgn="auto" hangingPunct="1">
              <a:spcAft>
                <a:spcPts val="0"/>
              </a:spcAft>
              <a:defRPr/>
            </a:pPr>
            <a:r>
              <a:rPr lang="de-DE" dirty="0" smtClean="0"/>
              <a:t>Soziale Netzwerke – Goldene Regeln!</a:t>
            </a:r>
            <a:endParaRPr lang="de-DE" dirty="0"/>
          </a:p>
        </p:txBody>
      </p:sp>
      <p:sp>
        <p:nvSpPr>
          <p:cNvPr id="3" name="Inhaltsplatzhalt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de-DE" dirty="0" err="1" smtClean="0"/>
              <a:t>Kindgerechte</a:t>
            </a:r>
            <a:r>
              <a:rPr lang="de-DE" dirty="0" smtClean="0"/>
              <a:t> Netzwerke aussuchen.</a:t>
            </a:r>
          </a:p>
          <a:p>
            <a:pPr eaLnBrk="1" fontAlgn="auto" hangingPunct="1">
              <a:spcAft>
                <a:spcPts val="0"/>
              </a:spcAft>
              <a:buFont typeface="Arial" pitchFamily="34" charset="0"/>
              <a:buChar char="•"/>
              <a:defRPr/>
            </a:pPr>
            <a:r>
              <a:rPr lang="de-DE" dirty="0" smtClean="0"/>
              <a:t>Begleitung bei den ersten Schritten.</a:t>
            </a:r>
          </a:p>
          <a:p>
            <a:pPr eaLnBrk="1" fontAlgn="auto" hangingPunct="1">
              <a:spcAft>
                <a:spcPts val="0"/>
              </a:spcAft>
              <a:buFont typeface="Arial" pitchFamily="34" charset="0"/>
              <a:buChar char="•"/>
              <a:defRPr/>
            </a:pPr>
            <a:r>
              <a:rPr lang="de-DE" dirty="0" smtClean="0"/>
              <a:t>Vermitteln Sie Sicherheitsregeln.</a:t>
            </a:r>
          </a:p>
          <a:p>
            <a:pPr eaLnBrk="1" fontAlgn="auto" hangingPunct="1">
              <a:spcAft>
                <a:spcPts val="0"/>
              </a:spcAft>
              <a:buFont typeface="Arial" pitchFamily="34" charset="0"/>
              <a:buChar char="•"/>
              <a:defRPr/>
            </a:pPr>
            <a:r>
              <a:rPr lang="de-DE" dirty="0" smtClean="0"/>
              <a:t>Wählerisch bei Kontakten sein.</a:t>
            </a:r>
          </a:p>
          <a:p>
            <a:pPr eaLnBrk="1" fontAlgn="auto" hangingPunct="1">
              <a:spcAft>
                <a:spcPts val="0"/>
              </a:spcAft>
              <a:buFont typeface="Arial" pitchFamily="34" charset="0"/>
              <a:buChar char="•"/>
              <a:defRPr/>
            </a:pPr>
            <a:r>
              <a:rPr lang="de-DE" dirty="0" smtClean="0"/>
              <a:t>Überprüfen Sie Sicherheitseinstellungen</a:t>
            </a:r>
          </a:p>
          <a:p>
            <a:pPr eaLnBrk="1" fontAlgn="auto" hangingPunct="1">
              <a:spcAft>
                <a:spcPts val="0"/>
              </a:spcAft>
              <a:buFont typeface="Arial" pitchFamily="34" charset="0"/>
              <a:buChar char="•"/>
              <a:defRPr/>
            </a:pPr>
            <a:r>
              <a:rPr lang="de-DE" dirty="0" smtClean="0"/>
              <a:t>Vereinbaren Sie Nutzungsregeln.</a:t>
            </a:r>
          </a:p>
          <a:p>
            <a:pPr eaLnBrk="1" fontAlgn="auto" hangingPunct="1">
              <a:spcAft>
                <a:spcPts val="0"/>
              </a:spcAft>
              <a:buFont typeface="Arial" pitchFamily="34" charset="0"/>
              <a:buChar char="•"/>
              <a:defRPr/>
            </a:pPr>
            <a:r>
              <a:rPr lang="de-DE" dirty="0" smtClean="0"/>
              <a:t>Interesse zeigen.</a:t>
            </a:r>
          </a:p>
          <a:p>
            <a:pPr eaLnBrk="1" fontAlgn="auto" hangingPunct="1">
              <a:spcAft>
                <a:spcPts val="0"/>
              </a:spcAft>
              <a:buFont typeface="Arial" pitchFamily="34" charset="0"/>
              <a:buChar char="•"/>
              <a:defRPr/>
            </a:pPr>
            <a:r>
              <a:rPr lang="de-DE" dirty="0" smtClean="0"/>
              <a:t>Vorbild sein.</a:t>
            </a:r>
          </a:p>
          <a:p>
            <a:pPr eaLnBrk="1" fontAlgn="auto" hangingPunct="1">
              <a:spcAft>
                <a:spcPts val="0"/>
              </a:spcAft>
              <a:buFont typeface="Arial" pitchFamily="34" charset="0"/>
              <a:buChar char="•"/>
              <a:defRPr/>
            </a:pPr>
            <a:r>
              <a:rPr lang="de-DE" dirty="0" smtClean="0"/>
              <a:t>Auffälligkeiten melden.</a:t>
            </a:r>
          </a:p>
          <a:p>
            <a:pPr eaLnBrk="1" fontAlgn="auto" hangingPunct="1">
              <a:spcAft>
                <a:spcPts val="0"/>
              </a:spcAft>
              <a:buFont typeface="Arial" pitchFamily="34" charset="0"/>
              <a:buChar char="•"/>
              <a:defRPr/>
            </a:pPr>
            <a:r>
              <a:rPr lang="de-DE" dirty="0" smtClean="0"/>
              <a:t>Bleiben Sie auf dem Laufenden.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feld 3"/>
          <p:cNvSpPr txBox="1"/>
          <p:nvPr/>
        </p:nvSpPr>
        <p:spPr>
          <a:xfrm>
            <a:off x="7596188" y="4643438"/>
            <a:ext cx="158432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www.tivi.de</a:t>
            </a:r>
          </a:p>
        </p:txBody>
      </p:sp>
      <p:sp>
        <p:nvSpPr>
          <p:cNvPr id="5" name="Textfeld 4"/>
          <p:cNvSpPr txBox="1"/>
          <p:nvPr/>
        </p:nvSpPr>
        <p:spPr>
          <a:xfrm>
            <a:off x="7092950" y="5516563"/>
            <a:ext cx="2087563"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www.mein-kika.de</a:t>
            </a:r>
            <a:endParaRPr lang="de-DE" dirty="0">
              <a:latin typeface="+mn-lt"/>
              <a:cs typeface="+mn-cs"/>
            </a:endParaRPr>
          </a:p>
        </p:txBody>
      </p:sp>
      <p:sp>
        <p:nvSpPr>
          <p:cNvPr id="6" name="Textfeld 5"/>
          <p:cNvSpPr txBox="1"/>
          <p:nvPr/>
        </p:nvSpPr>
        <p:spPr>
          <a:xfrm>
            <a:off x="6516688" y="5084763"/>
            <a:ext cx="266382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www.seitenstark.de/chat</a:t>
            </a:r>
            <a:endParaRPr lang="de-DE" dirty="0">
              <a:latin typeface="+mn-lt"/>
              <a:cs typeface="+mn-cs"/>
            </a:endParaRPr>
          </a:p>
        </p:txBody>
      </p:sp>
      <p:sp>
        <p:nvSpPr>
          <p:cNvPr id="8" name="Textfeld 7"/>
          <p:cNvSpPr txBox="1"/>
          <p:nvPr/>
        </p:nvSpPr>
        <p:spPr>
          <a:xfrm>
            <a:off x="7092950" y="6011863"/>
            <a:ext cx="2087563"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www.schau-hin.info</a:t>
            </a:r>
            <a:endParaRPr lang="de-DE" dirty="0">
              <a:latin typeface="+mn-lt"/>
              <a:cs typeface="+mn-cs"/>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pPr eaLnBrk="1" hangingPunct="1"/>
            <a:r>
              <a:rPr lang="de-DE" altLang="de-DE" smtClean="0"/>
              <a:t>Und Außerdem…</a:t>
            </a:r>
          </a:p>
        </p:txBody>
      </p:sp>
      <p:sp>
        <p:nvSpPr>
          <p:cNvPr id="43011" name="Inhaltsplatzhalter 3"/>
          <p:cNvSpPr>
            <a:spLocks noGrp="1"/>
          </p:cNvSpPr>
          <p:nvPr>
            <p:ph idx="1"/>
          </p:nvPr>
        </p:nvSpPr>
        <p:spPr/>
        <p:txBody>
          <a:bodyPr/>
          <a:lstStyle/>
          <a:p>
            <a:pPr eaLnBrk="1" hangingPunct="1"/>
            <a:r>
              <a:rPr lang="de-DE" altLang="de-DE" smtClean="0"/>
              <a:t>Radio</a:t>
            </a:r>
          </a:p>
          <a:p>
            <a:pPr eaLnBrk="1" hangingPunct="1"/>
            <a:r>
              <a:rPr lang="de-DE" altLang="de-DE" smtClean="0"/>
              <a:t>Nachrichten </a:t>
            </a:r>
          </a:p>
          <a:p>
            <a:pPr eaLnBrk="1" hangingPunct="1"/>
            <a:r>
              <a:rPr lang="de-DE" altLang="de-DE" smtClean="0"/>
              <a:t>Politik</a:t>
            </a:r>
          </a:p>
          <a:p>
            <a:pPr eaLnBrk="1" hangingPunct="1"/>
            <a:r>
              <a:rPr lang="de-DE" altLang="de-DE" smtClean="0"/>
              <a:t>Frag Finn und nicht Google…</a:t>
            </a:r>
          </a:p>
          <a:p>
            <a:pPr eaLnBrk="1" hangingPunct="1"/>
            <a:r>
              <a:rPr lang="de-DE" altLang="de-DE" smtClean="0"/>
              <a:t>Kinderschutzsoftware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p:txBody>
          <a:bodyPr/>
          <a:lstStyle/>
          <a:p>
            <a:pPr eaLnBrk="1" hangingPunct="1"/>
            <a:endParaRPr lang="de-DE" altLang="de-DE" smtClean="0"/>
          </a:p>
        </p:txBody>
      </p:sp>
      <p:sp>
        <p:nvSpPr>
          <p:cNvPr id="44035" name="Inhaltsplatzhalter 2"/>
          <p:cNvSpPr>
            <a:spLocks noGrp="1"/>
          </p:cNvSpPr>
          <p:nvPr>
            <p:ph idx="1"/>
          </p:nvPr>
        </p:nvSpPr>
        <p:spPr/>
        <p:txBody>
          <a:bodyPr/>
          <a:lstStyle/>
          <a:p>
            <a:pPr eaLnBrk="1" hangingPunct="1"/>
            <a:endParaRPr lang="de-DE" altLang="de-DE"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l="18381" t="7957" r="16190" b="4677"/>
          <a:stretch>
            <a:fillRect/>
          </a:stretch>
        </p:blipFill>
        <p:spPr bwMode="auto">
          <a:xfrm>
            <a:off x="-180975" y="0"/>
            <a:ext cx="9648825" cy="724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051" descr="C:\Dokumente und Einstellungen\Mattes\Desktop\LogoElternundMedien_RGB_far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836613"/>
            <a:ext cx="307181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feld 7"/>
          <p:cNvSpPr txBox="1">
            <a:spLocks noChangeArrowheads="1"/>
          </p:cNvSpPr>
          <p:nvPr/>
        </p:nvSpPr>
        <p:spPr bwMode="auto">
          <a:xfrm>
            <a:off x="636588" y="1989138"/>
            <a:ext cx="85693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95000"/>
              </a:lnSpc>
              <a:spcBef>
                <a:spcPct val="0"/>
              </a:spcBef>
              <a:buClr>
                <a:srgbClr val="000000"/>
              </a:buClr>
              <a:buFont typeface="Times New Roman" pitchFamily="18" charset="0"/>
              <a:buNone/>
            </a:pPr>
            <a:endParaRPr lang="de-DE" altLang="de-DE" sz="2000">
              <a:solidFill>
                <a:srgbClr val="99CC00"/>
              </a:solidFill>
              <a:cs typeface="Arial" charset="0"/>
            </a:endParaRPr>
          </a:p>
          <a:p>
            <a:pPr eaLnBrk="1" hangingPunct="1">
              <a:lnSpc>
                <a:spcPct val="95000"/>
              </a:lnSpc>
              <a:spcBef>
                <a:spcPct val="0"/>
              </a:spcBef>
              <a:buClr>
                <a:srgbClr val="000000"/>
              </a:buClr>
              <a:buFont typeface="Times New Roman" pitchFamily="18" charset="0"/>
              <a:buNone/>
            </a:pPr>
            <a:r>
              <a:rPr lang="de-DE" altLang="de-DE" sz="2400">
                <a:cs typeface="Arial" charset="0"/>
              </a:rPr>
              <a:t>Mit der Durchführung der </a:t>
            </a:r>
            <a:r>
              <a:rPr lang="de-DE" altLang="de-DE" sz="2400" b="1">
                <a:cs typeface="Arial" charset="0"/>
              </a:rPr>
              <a:t>Initiative Eltern+Medien</a:t>
            </a:r>
            <a:r>
              <a:rPr lang="de-DE" altLang="de-DE" sz="2400">
                <a:cs typeface="Arial" charset="0"/>
              </a:rPr>
              <a:t>  </a:t>
            </a:r>
          </a:p>
          <a:p>
            <a:pPr eaLnBrk="1" hangingPunct="1">
              <a:lnSpc>
                <a:spcPct val="95000"/>
              </a:lnSpc>
              <a:spcBef>
                <a:spcPct val="0"/>
              </a:spcBef>
              <a:buClr>
                <a:srgbClr val="000000"/>
              </a:buClr>
              <a:buFont typeface="Times New Roman" pitchFamily="18" charset="0"/>
              <a:buNone/>
            </a:pPr>
            <a:r>
              <a:rPr lang="de-DE" altLang="de-DE" sz="2400">
                <a:cs typeface="Arial" charset="0"/>
              </a:rPr>
              <a:t>hat die Landesanstalt für Medien NRW das Adolf-Grimme-Institut beauftragt.</a:t>
            </a:r>
          </a:p>
          <a:p>
            <a:pPr eaLnBrk="1" hangingPunct="1">
              <a:lnSpc>
                <a:spcPct val="95000"/>
              </a:lnSpc>
              <a:spcBef>
                <a:spcPct val="0"/>
              </a:spcBef>
              <a:buClr>
                <a:srgbClr val="000000"/>
              </a:buClr>
              <a:buFont typeface="Times New Roman" pitchFamily="18" charset="0"/>
              <a:buNone/>
            </a:pPr>
            <a:endParaRPr lang="de-DE" altLang="de-DE" sz="2400">
              <a:cs typeface="Arial" charset="0"/>
            </a:endParaRPr>
          </a:p>
          <a:p>
            <a:pPr eaLnBrk="1" hangingPunct="1">
              <a:lnSpc>
                <a:spcPct val="95000"/>
              </a:lnSpc>
              <a:spcBef>
                <a:spcPct val="0"/>
              </a:spcBef>
              <a:buClr>
                <a:srgbClr val="000000"/>
              </a:buClr>
              <a:buFont typeface="Times New Roman" pitchFamily="18" charset="0"/>
              <a:buNone/>
            </a:pPr>
            <a:r>
              <a:rPr lang="de-DE" altLang="de-DE" sz="2400">
                <a:cs typeface="Arial" charset="0"/>
              </a:rPr>
              <a:t>Weiterführende Informationen finden Sie auch im Internet:</a:t>
            </a:r>
            <a:br>
              <a:rPr lang="de-DE" altLang="de-DE" sz="2400">
                <a:cs typeface="Arial" charset="0"/>
              </a:rPr>
            </a:br>
            <a:r>
              <a:rPr lang="de-DE" altLang="de-DE" sz="2400">
                <a:cs typeface="Arial" charset="0"/>
              </a:rPr>
              <a:t> www.elternundmedien.de</a:t>
            </a:r>
            <a:endParaRPr lang="de-DE" altLang="de-DE" sz="2400">
              <a:solidFill>
                <a:srgbClr val="FFFFFF"/>
              </a:solidFill>
              <a:cs typeface="Arial" charset="0"/>
            </a:endParaRPr>
          </a:p>
        </p:txBody>
      </p:sp>
      <p:pic>
        <p:nvPicPr>
          <p:cNvPr id="17412" name="Grafik 10" descr="LfM.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4292600"/>
            <a:ext cx="16621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 y="5562600"/>
            <a:ext cx="22717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1388" y="5543550"/>
            <a:ext cx="1222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363" y="5457825"/>
            <a:ext cx="1955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feld 7"/>
          <p:cNvSpPr txBox="1">
            <a:spLocks noChangeArrowheads="1"/>
          </p:cNvSpPr>
          <p:nvPr/>
        </p:nvSpPr>
        <p:spPr bwMode="auto">
          <a:xfrm>
            <a:off x="690563" y="5181600"/>
            <a:ext cx="28082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95000"/>
              </a:lnSpc>
              <a:spcBef>
                <a:spcPct val="0"/>
              </a:spcBef>
              <a:buClr>
                <a:srgbClr val="000000"/>
              </a:buClr>
              <a:buFont typeface="Times New Roman" pitchFamily="18" charset="0"/>
              <a:buNone/>
            </a:pPr>
            <a:r>
              <a:rPr lang="de-DE" altLang="de-DE" sz="1200">
                <a:cs typeface="Arial" charset="0"/>
              </a:rPr>
              <a:t>In Zusammenarbeit mit:</a:t>
            </a:r>
            <a:r>
              <a:rPr lang="de-DE" altLang="de-DE" sz="2000">
                <a:cs typeface="Arial" charset="0"/>
              </a:rPr>
              <a:t> </a:t>
            </a:r>
            <a:endParaRPr lang="de-DE" altLang="de-DE" sz="2000">
              <a:solidFill>
                <a:srgbClr val="FFFFFF"/>
              </a:solidFill>
              <a:cs typeface="Arial" charset="0"/>
            </a:endParaRPr>
          </a:p>
        </p:txBody>
      </p:sp>
      <p:sp>
        <p:nvSpPr>
          <p:cNvPr id="17417" name="Rectangle 1"/>
          <p:cNvSpPr>
            <a:spLocks noChangeArrowheads="1"/>
          </p:cNvSpPr>
          <p:nvPr/>
        </p:nvSpPr>
        <p:spPr bwMode="auto">
          <a:xfrm>
            <a:off x="0" y="5170488"/>
            <a:ext cx="9144000" cy="76200"/>
          </a:xfrm>
          <a:prstGeom prst="rect">
            <a:avLst/>
          </a:prstGeom>
          <a:solidFill>
            <a:srgbClr val="84C446"/>
          </a:solidFill>
          <a:ln w="9360">
            <a:solidFill>
              <a:srgbClr val="8CB617"/>
            </a:solidFill>
            <a:miter lim="800000"/>
            <a:headEnd/>
            <a:tailEnd/>
          </a:ln>
        </p:spPr>
        <p:txBody>
          <a:bodyPr wrap="none" anchor="ctr"/>
          <a:lstStyle>
            <a:lvl1pPr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defTabSz="449263"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defTabSz="449263"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defTabSz="449263"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95000"/>
              </a:lnSpc>
              <a:spcBef>
                <a:spcPct val="0"/>
              </a:spcBef>
              <a:buClr>
                <a:srgbClr val="000000"/>
              </a:buClr>
              <a:buFont typeface="Times New Roman" pitchFamily="18" charset="0"/>
              <a:buNone/>
            </a:pPr>
            <a:endParaRPr lang="de-DE" altLang="de-DE" sz="2400">
              <a:solidFill>
                <a:srgbClr val="FFFFFF"/>
              </a:solidFill>
              <a:latin typeface="Times New Roman" pitchFamily="18" charset="0"/>
              <a:cs typeface="Arial" charset="0"/>
            </a:endParaRPr>
          </a:p>
        </p:txBody>
      </p:sp>
      <p:pic>
        <p:nvPicPr>
          <p:cNvPr id="17418"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425" y="4292600"/>
            <a:ext cx="20113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pPr eaLnBrk="1" hangingPunct="1"/>
            <a:endParaRPr lang="de-DE" altLang="de-DE" smtClean="0"/>
          </a:p>
        </p:txBody>
      </p:sp>
      <p:sp>
        <p:nvSpPr>
          <p:cNvPr id="45059" name="Inhaltsplatzhalter 2"/>
          <p:cNvSpPr>
            <a:spLocks noGrp="1"/>
          </p:cNvSpPr>
          <p:nvPr>
            <p:ph idx="1"/>
          </p:nvPr>
        </p:nvSpPr>
        <p:spPr/>
        <p:txBody>
          <a:bodyPr/>
          <a:lstStyle/>
          <a:p>
            <a:pPr eaLnBrk="1" hangingPunct="1"/>
            <a:endParaRPr lang="de-DE" altLang="de-DE" smtClean="0"/>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t="7619" r="38477" b="35153"/>
          <a:stretch>
            <a:fillRect/>
          </a:stretch>
        </p:blipFill>
        <p:spPr bwMode="auto">
          <a:xfrm>
            <a:off x="-180975" y="652463"/>
            <a:ext cx="93773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p:txBody>
          <a:bodyPr/>
          <a:lstStyle/>
          <a:p>
            <a:pPr eaLnBrk="1" hangingPunct="1"/>
            <a:endParaRPr lang="de-DE" altLang="de-DE" smtClean="0"/>
          </a:p>
        </p:txBody>
      </p:sp>
      <p:sp>
        <p:nvSpPr>
          <p:cNvPr id="46083" name="Inhaltsplatzhalter 2"/>
          <p:cNvSpPr>
            <a:spLocks noGrp="1"/>
          </p:cNvSpPr>
          <p:nvPr>
            <p:ph idx="1"/>
          </p:nvPr>
        </p:nvSpPr>
        <p:spPr/>
        <p:txBody>
          <a:bodyPr/>
          <a:lstStyle/>
          <a:p>
            <a:pPr eaLnBrk="1" hangingPunct="1"/>
            <a:endParaRPr lang="de-DE" altLang="de-DE" smtClean="0"/>
          </a:p>
        </p:txBody>
      </p:sp>
      <p:pic>
        <p:nvPicPr>
          <p:cNvPr id="46084" name="Picture 3"/>
          <p:cNvPicPr>
            <a:picLocks noChangeAspect="1" noChangeArrowheads="1"/>
          </p:cNvPicPr>
          <p:nvPr/>
        </p:nvPicPr>
        <p:blipFill>
          <a:blip r:embed="rId2">
            <a:extLst>
              <a:ext uri="{28A0092B-C50C-407E-A947-70E740481C1C}">
                <a14:useLocalDpi xmlns:a14="http://schemas.microsoft.com/office/drawing/2010/main" val="0"/>
              </a:ext>
            </a:extLst>
          </a:blip>
          <a:srcRect l="30856" t="7629" r="31810" b="6360"/>
          <a:stretch>
            <a:fillRect/>
          </a:stretch>
        </p:blipFill>
        <p:spPr bwMode="auto">
          <a:xfrm>
            <a:off x="1654175" y="-26988"/>
            <a:ext cx="5689600" cy="737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ir-machen-kinderseiten.seitenstark.de/sites/default/files/pictures/blog/klicktipps.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988"/>
            <a:ext cx="6769100" cy="715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data:image/jpeg;base64,/9j/4AAQSkZJRgABAQAAAQABAAD/2wCEAAkGBhQSERUTEhQTFBUUFxUXFRcWFRgTFxcXFBQWGBUUFBoYHCYeFxkjGhcXHy8gIycpLC0sFx4xNTAqNSYrLCkBCQoKDgwOGg8PGTUfHyIqLC0pLS4pKiwpLS4qKjQyKS4sLCwqKTYtKSwqLiwsKS8sLCwsKSwuKSksLCwpLCwvLP/AABEIAJcBTgMBIgACEQEDEQH/xAAcAAEAAgMBAQEAAAAAAAAAAAAABQYDBAcBAgj/xABGEAACAQIDAwcJBgQEBQUAAAABAgMAEQQSIQUGMRMVQVFTkZIiMmFjcYGhsdIHI0JiwdEUFlJygpOy4hczNEPwJHOio/H/xAAbAQEAAgMBAQAAAAAAAAAAAAAAAwQBAgUGB//EADcRAAIBAgMEBgkEAgMAAAAAAAABAgMRBBIhBTFBURRSYaGx8BMiJGJxkZLB0RUygeEj8QZCU//aAAwDAQACEQMRAD8Ag6UpXtDwQpSlAKUpQClKUApSlAKUpQClKUApSlAKUpQClKUApSlAKUpQClKUApSlAKUpQClKUApSlAKUpQClKUApSlAKUpQClKUApSlAKUr6hhZyFVSzHgFBJPsArA3nzSpCLY4v97PhofQ8oZvesYYg+g2qe2duRBNYJtHDMx/CtmN+qxcH4VWni6MN8i3DBV57o/bxKjSrPvDuBNhzGkckbmTNd3UxRRIgGaSVySALkAC9yTp01BvsWRFZgUmVfOkikSdR/dyZOT3gUhiqVSVosVMHWpxzSj9zUpSlWioKUpQClK9VSeAv7NawDylbUWy5W4Rt7xb51tR7uSnjlX2t+161c4rezdU5vciLpU7HuqfxSD3KT8yK2od1k63b2W/QVG68FxJVhqj4FYpV5w+5d+EDn+7MPmQKk8PuM/RDEvty/peoZY2mieOAqy8s5mBWVMG54I59in9q6zDuU/S6L/aCf2rbj3MX8UjH2KB871DLaNNE8dl1Hv8APeciTY8x/wC23vsPnWZd3pj+ED2sP0rr6bowjjnPta3yArZTdzDj/tg+0sfmahe01wXn5k8dkvi/PyOOLuxL0lB7yf0rIu6zdMi+4E/tXZk2TCOEUfhB+dZ0w6jgqj2AContOXBEq2THizjCbok/jJ9iX/WtqPccnomPsjP7V2GlRvaVTz/olWyqS8/2clTcBv6J+4D5rWdPs7bspfeyiup0rR7Qqm62ZROYr9nDdk3vkX96yD7OD2X/ANv+6ulUrXp9bn4/k3/TqHLw/BzcfZweyH+Yfqr3/hweyX/MP710elOnVufj+R+nUOXh+Dm//Dk9kP8AM/3V4fs6PYj/ADP91dJpTp9bn4/kfp1Dl4fg5m32ensD/mf7qxNuCewk9zE/rXUaVnp9Xzcx+nUfNvwcpbca3/Zm7mP6Vgfc5RxSYe4/TXXaVstoVPLNXs2l5R+c6UpXpDyopSt/YWyGxM6RLpfVm6FUasx9g+Nq1lJRV2bRi5NRW9m9urulJjX08iNT5chGg/Kv9TfLp6L/ABvVjFSRsJg/u4Y7rK/nPO6kA8o3TGDcZRYEgnqt0eXeXB4XDPFhpEZo435NY7y3cKbXKAgsW4+2uPZCNCG94IPxrlUqvSqjcnaK3LmditR6JTSgrye98vgfE2IEaF2vlW17C/o4Vl2XvThDpI9v70JX36EVhxWJjCESLIUYFSRG1jfoDMApPvqF3f2XiYMTDKMJJKua5R4/Jkja4dWzCy3Unjw41pj9oKg0lJWfP/ZpgsBGtFuommnpw+x1HYO8Q/h878hisOjNJyLZZHhjHTGSSAwUFsjDpIBWrHjPtN2ZhlJjblbAFv4aIyBVNtXZQEXVgLE8TVc2buHh5JmmeFY86lOSjYomTUDlMhAZyuUNbySRcDW9TT7hwJE8cAaASK6sEZijCRMrZo2JU6Aa6HyRYiwrxUNpxVSeaTkr6NJJLs36pcND1MaVopIybU3Ngx8CYrCDkmlRZFBGRXDC4zr+BvSPfeudrsaXlGiK5XTRlYhSP3HpHWK7Pu5tBWTkcqxvhwiNGvmhbWjeO+vJkA2vwKkHUVGb9bumSP8AiYRaeEX0/Gg85D12FyPeOmvW4HHuyi3dPc/PDwOLjtnxl/kgrNb0uP8Afic5i3Wb8TqPYC3ztW5FuzGPOLN7wB8P3q+7B2Jh5oY5gzOHUG17AHpXTXQ3HHoqdw+yok82NB6bXPedamqY9ptf0RUtmppPTxOb4TdxT5kGb05S/wATeprDbqzHgioPSQPgt6vNKqSxs5F2GBhHzYq0O5h/HIB/at/iT+lb0O6MI4529rW/0gVN0qB16j4liOHprgaUOxIF4RJ7xm/1XrbSMDQAD2C1QW928/8ACIuUBpHvlB4AC12NuPEC37Vh3M2vicQrNOgCaGN8uTNxuAOkemsunNw9I3p8TVVqcanoorXsRZaUpVcsilKUApXzIDY242Nvb0VRJLgkG9wSD7emuTtLaXQcvqZr3423fwzeMcxeXxCjiyj2kCvrlBbNcW43vp31QqldkoxinH4cvuzC5+QrnYbb0q9TJ6Pg7a8lfkbOnYnjtiHtFra5UWzXFuN76W671QgKse8UWWGNRwUgdyms4XbNWrSq1ZQVoJbr8fmHBJpExHiFbzWVvYQflWSqHDMVYMpsRwNXLZ2OEqBhx4MOo1c2btaOMbhJZZLvRrKGU+8TjUj89gL8OvuGte4bGJILowa3H0e0GqpttyZ3v0EAewAV9YEHkJyNNE/1a/CqX63U6TKnkWWOb4+qm++3I2yaXLasgOgIPvr6qgq1jcaEcCNKt2x9pcqmvnLo3p6m99WtnbYji5+jlHK+Gt7mJQsbssyqLsQo6ybVjw+NR/MYNbqNQG9Eh5RR0Bb+8k3+QrFu4v3/ALFa/wABWk9ryWNWGjHS9r8Rk9W5a6UpXoCMUpSgPznSpjD7syHzyE/+R+GnxqTw+70S8QXP5jp3CvXSrwR4mOHnLhYqgW/CrLu9hMsas9wmJkaHNdQBkyMFObQ5rvZdbsimxtWztWMJh3CgKLDgAOLAVd9yMBHJsyJJER0cOWV1DKfvW4g6HhVHG170dOLt9zpYDDpV7N7lf7EFitlxW81tOkvIT3lr1XExokYrhdFBIMzM7pccREpazkcMx8kfm4V05dzcEDf+Fw5PpiVu640rnuK2WMJiZMONEBzxDqikJKgehWzJ/hFea2hjalKg3RVnz5HZdDjJ3PjDbMRWzm7ydpIc7/4b6IPQoAqQVqwWvp1+75VAT4XFxMVS+Jgb8LuBIt+jOSDp0Nr6QONeEmpYiTc569r+7LNKObTcdA2biLVLPigRXPW3mGFCjF+TmtZ1s9/Q6L5WbrKgg8dOFbce/EbssWGjnxEz3yII2iBsLkl5QoAHEnW1TUaNdrLCN0+K3fMtRmrExg8SRtqFV/FhJ+UH5RLGYyf8Wa3tNWneDbgw0YOUySSMI4YgbGSQgkLf8KgAszdAUn0VF7nbrPA0mJxTK+KnAD5b5Io182CK+pA4k9JrUx7mTazBuGGwqGMfmxMjiRx/hiVfeeuvY4Sk6NGMJb0QSd3ciFwEeCjLTYicM5ZhHBK8SAnUrCisDlGgzOeq5F7V7gd9cVhnviopf4RrBZZR96l+mQhFR06bqSwFycwBIkt0sGuJZse/lZmIw4OoVI2Khx+a+ax6NSPONSu+EaNgcQJCApia5JAAP4Tc6A5rW9NquO8tWyNWirJE9h5w6hhwNZKrP2dKw2dh81/+Ulr8ctvJv6ctqs1aG4pSsWLgzxulyuZWXMOIzAi49IvWUYZzPfnGLNjgmYZECRk3uBc3c+7N8KvO0t5MPhUju11YWjEYzeSthcWNrDQVyuPZhbEcgCCeV5MN0eflzezpqw73YBIJMHAtysa634nNKLk+0g12KlGDyU29yfgcGlXqRVSqlva8d3yLQd+cOzcnExZ2FkupCFyPJUk6i5sKpm09qY2Ml5cQUe//AChIMwv+RbhR7at22NgYfCxy4qKO0iIzJqSqsdAwXgCL1VN7dkQwxQNG2aSQEyEtmLXAOc9WpNR4f0V/VW/mr+US4p1srzvVa6NpWei+LLJhd9SuAWeQBpcxjA4ZmGuY24C2pt+tVnE794wm+YIDqAIwBb0ZgSRWrisI/N8L2OQSzXPQM2QKT4WFZd496Bio4UEeUxjU3BubAWW3BdL91TwoQT0je7d+wr1MRUcdZtWSt2336nRN1dpviMKkklsxzAkCwOViL26OFV/aR++k/vb51K7isBgIz0DlCf8AMa9Qcr5mJ6yT3m9fPv8AlUlFxgus+49Dg23Ti3yRP4XauHEaqy8AARkvr0n01KHJyLFLZSrEWFhwNViDYkrgMF0PAkgadfXU68HI4VlJuQp72PR31rs/EYiUJOtTyxUNHa25fgmklwZVovOHtHzq0byj7n/EP1qqg1aN45PuB6WX5E1ytmtdDxKfJfc3lvRXsFheUfIDYkG3pIF7Vs7Ixxhk8rRTow6vT7j+tYNmy5ZUP5h8dD863948FlfOOD8f7hx7/wB6qYaEoUelUv3Qlr8Hu77p/Ey99mYt4YrTE/1AH4W/Ss2zE/8ASz/+cADUbiMWXVAeKC1+sdF/ZUns17YSb3/EAVYw9SFXGVKkdzjN/OOph6IiIY8zBb2uQL9VzatnDTNh5teKmzDrHT+9aitY36tant48JmVZl6gG9h80/p3VVwtGTpTrU9JU2n/H9eBlvWxj3lAJjcahlNj8R8683WX7xj+X5kftUa2MJiEZ1s11PVcG4/WvMNtk4fMVUMzAAX4Cx1Jq1TxdOePjiHonq+x5de81l6sCY31YiBfS4v6fJatvdgn+Fjv+buztaqjtXbks6qJAAAcwspF+i+p16akJ9uPDh4Y47AmMMW42DE2Av08a7UMfS6VPEa5VFLt3oq31uXOlUeTaeJw7IzyB82uXOH00uDbh7RV4Brs4XFxxGZJNNWun27jZO5zbDYR5DZFZj6Bfv6qm8Hue51kYIOoeUf2Hxq2RxhRZQAB0AWFfVdieKk/26FOGDiv3alX3h3ZiXBT5VuwjYhmNz5PladA4dAr5+zXFh8Ai9MbOh8WYfBhVokQMCDqCCCPQeIrnO5uIOBx8uDkNlkPkE/1DVD/iU29oArem3Vozi9WvW/JHUSo14TSsmsv3R0iuV714F8btUxmQx8kBFEwJGU8iJnNh5xa9vKuLINNa6pVQxGxBzoZ1YFeTUyL0iXKY0N+HlRk3HRkU9NcXGtqi2jpJXdijc24lHaM4gAo2Vg0KOeAIKsCtwVIINunhUrhIyBZmLnrIVfgoqV2pu7ijNJKvJSq5FlBMTqFUKF8q6voON14mo9VZWKOrI62zK1rgEXBupIIOuoJ4Hqrx+MhO2ayy9iX21+ZrlcWb+Cwals2Vc3XYXt1X41v47ZQlTK1xqCrA2ZHGqyIfwsDqD+la+AktUk2IFvnUFJ2tJPVFqKVjNsjeQnCB5xeZHMDqlrvMrZRkBsBnuri5sA2psL1QN9d+TBtGNhFZ0iZMQpkVg8bFXiyMuodTnNiB53UwNbsO2IZlsmISEvi5JxKwuqGFEhWNg1lDyKGYKxBy624Vg/4NrLO00+LeUSku5EYR2LcLOGKheH4eAtXsXinHKpO3qq+j3kcYpm1uj9oWHhwUKSKyFFtYmJCNSQCskisNDobWIsb8QNzErJti0ZjaPB3VmzAjlMpva587hbybqLk5mawXZ3c3efD4yTl35dpAHSQqFJUGzZlGisCV4aEWtbUC8ha6blF/sd0VoZmvWVmfGHgCKFAsALVkpStSQV43DTj0V7XxLKFBZiFA4kkAD2k0BzXd/dTFDGRvJGVCPndiRY2N9LHW56uurRt7cz+KxCzGUqFCgqFufJJOhvpe/VVghxaP5jq2l/JYNpwvp0Vlq1PFTlLMtNLFOngqcIOD1V7mPEQK6sji6sCGB6QRYiqwv2bYa9yZSOrMLezRb1aJp1QXZlUdbEAfGvuoYVZw/a7E9SjTqazVyq70bW/gIIo4I1ym6jMCVUC2h11Yk9J6DVD2jtZsUVHJRB+A5KPKzX6CATeuySRhhZgCDxBFx3GtaOCGEjKsUZbQWCoT6BwvxqzRxMaa/bd87lSvhJ1ZWUrR5WI/YGyXiwKwto5V7jqLljY+y9qhxsea9uTb4W7+FXOvlZQSQCCVtcAi4vwuOiuBtHZ1PHzU6jaavu7ToUv8cVFcDFgoisaK3EKAfdWvtyFnhIQXNxoONga3ibamseHxKuuZDca2OtjbqvxHpqzUownSdC9rq3bbcZvrcpy7MlJtyb+Ej51ObcwTtFGACSvnAa/hAuOvpqapXLo7EpUqc6eZvPblwN3Nt3KdgdmSM6+QwAIJJBAAB141aNo4PlYyvTxB6iOFbNKsYTZdLDUpU75lLfcw5tu5SX2bKDYxv7lJ+IqTh2dIMK4ynMzA5emwt0VY6VUo7BpUnJ527prhxVjLqNlGTBuxsEYn2GrkMKDEI2/pCnutWelWcBsqGEzetmzafwYlO5UYdmZZcswYLrqAbHq1HRWptrZBJLwq5jXS9jfUakC1yAemrzSqy2FSUcqfG6dvW3br33fwYlLMrFD2ztsTxxxrGVKW+VsqgdH7CvrauyZBHBJkJAjVXFjcEEnyrai4Pwq9UqeWynUzOpO7aXBK1iPKc+/joyy8jhVDgg6l5NfQunxq/wARJUFhY2Fx1G2or6pVvCYR4e7cr35RUV3GUrClKVeMiqhv/uscQgnhH30XVxZQb2H5gdR7/RVvpUlKpKlJSiRVqUasHCXEp26+/izQMJtJ4UZmHDlAikll/NpqPfw4SmzcMUTyzeRyXkPW7edb0DRR6FAqH3w+z1cRmlw9klN8w4K/p081vT09PXUK+/0+GAixOFJlUAFuU5MPbTNbIeP5biq208JPFKLwquuMeK/KIsPXdC8cQ926XB/2XjEYblBlEjxspDfdsA3TbMCCCD1EdFUnEyM+KlZpFkyWhVguW4juTmsbFgzsCRYacBWHH70pjIsvIBJjYJKsqkxqTdiHskgPRltY31NZsJhgoCqoCjQACwHsryu0ZOhS9DJWk99+Bb9JGprF3Rv4ZakokrUw9hqxAHWTb51hx29+GhGj8o3VH5Xe3mjvqjhMHWxLtSi5fBEkqtOkrzkkSGwcCwae/JGGR2IQA5gy2R89/JIbIDbo9N9J1QkSfhRFHoRVA+AFUXYMmOxE5mhVYImtmDqXR7Cwa1wS9rDMpXQC97Vb5tlzTAJNyQjBVmCZmL5GDKDm0UZgCRre1r16iOzatGSU7blud7fHtI6eIjVjeN7dqt5Ri3eQyyy4hiWDMViPACJDZcg6mbM2bpuOi1rBXyiWFhX1XUSsrIwKUpWQKpe/OX+JwZxH/SZn5S/mZ7eRyno9vRm9NXSvmSMMLMAQeIIuD7RQHPcLtWOKbGS4PDR/dwseUikzxGzAp5CoAGI8ogN+E+2kO9+KWCZ88c2WFHU3iZkZnVWJWI+ZYk+ULjLrXQYYFQWVQo6gAB3CvmLCotwqqt+NlAv7bcaA51vDj+UweJWTFw4oKMPyZVFQq7OSbECxJW/A3ABuBrWc73TxRYpRLHM0Rw/JuFQWjlAzSZVNiq3UAnTyhc1fBgI8uXk0y3vbKtr9drWvXqYNBeyILixsoFx1HTUeigKK29WJWF7yxEcvDHy94pDEkgJZpREclxYWP5uutbbe0g0cTviIcS0eNjEbqqRnIqguLkBfOyksCV1XWuiJhEC5AihT+EKAuvHThXycDHYLyaWXgMosL8bC2lAc4x+1ZpMJE8uLswxUayqURDCQWtyosL5cmbUWPuq2bEVFxeNcSKxPIF+IyhYeLaW11OhOlbe34WWJniCaHM6lFbOF679XHrrQbEri3SOMBVZVfEECxNuEZPTr/wCaVTrYpU5Onb1tLLnf8ceRi5lm2jHKQ88iRYe5CK7CPlivEnMRdR/T09NTGC2jFKPuZI5AvHI6vbqvlOlVr7SpI1wJQ5QzFBELa+SylgvV5PwqKixUb45JsGpKxYaT+IaJLAnI2VQCAGfNb22HVU1KnkV27t7354ckDodK5psne2XNKDiDZsK8iGQrMUlUX/BGtiFDEpY2t08KnNxNryTNKskjy5ViIbOkiC+a4DKikMelSLiwqYyWFdu4chiJ4SE88iVCFubDNrprprWzhcWki543V1N7MrBhobHUaca5fi8ufF4rDkOY5XWRANGw8kaLmta3kyBj7r9FbuK2rNFFhI0kEERwiPnuIw0uUaFjG97aHLYE340B0fML26er2cfnXtc8GLcY2OWfENGz4EtmVbpms1wqlQbeTyttDcW4aVubi7ZeaZ8+JeQFCUjYKWAVlBkkKqArEnRNdCdTxoC2T7XhR+TeWJXsWys6q2UC5NieFgT7jWWDGI98jo1spOVg1gwupNjpcajrFc42kx5fabxzMZEVWUBUa4AyyKcyHyUvk9h1vX3hN4BlxuTEFbQwvCwRFOYKAUXyNVzFY9egi3XQHR5plRSzEKqgkliAABxJJ0ArR/mPC2v/ABOHte1+VS17Xtx42qN3ZxhOCM+InEysuZyVAWMKtnSwGtiDf03rnux8fHGuGafLJCskmeICzK9wVlftAARp8KA69Bj43YqjoxCqxCsCQri6tp0EcDSHHxu7IsiM6eeoYFl/uANx765/Pt9lmx7YaQOeRiaKyKSACufLZQSEVjYG9q1MHtXJLjHixWZjh4ykzpYkqRn0VdSLkXsffagOpUql7sb02SQ4iSR/vYo0a6zLmkXRVeNFvwN7jS4q6UApSlAKUpQCtbHbNjmXLKiuvUwB946jWzSsptaow0mrMpuP+y3DObxmSL0A5h3Nc/Go0/ZMejEsB/7f++uiUqysZWStm+dn4lSWBw8nfL8rrwOfxfZMt/vMQ7exQvzLVP7L3FwsBBEYZh+J/LPuvoPcKsNK1niqs1Zy+3gbQwlGDvGP38TxUA4V7SlVy0KUpQClKUApSlAKUpQClKUApSlAeEX0NaOyNjJhwwW5LG5J6hewHoF636Vo6cZSU2tVu/kHhFegUpW4PMooBXtKA8tQrXtKA8tQCvaUB5amUV7SgPLUyjqFe0oDwCmWvaUB5lr2lKAV8SzKouxCjrJtX3Va33P3cftPyFVcZiHh6MqqV7W73YE3zpF2ieIU50i7RPEKomztkGZWYSIuTVg2a4FvO0HDj3VoZD0XOtri9cGW2MRGKk4Kz3ebmubsOlc6RdoniFOdIu0TxCqBiNmMsaSBgwkv5oNxl4g6dB0rTFYntqvB2lBd/H+RmXI6XzpF2ieIU50i7RPEK5rybdR7jXhUjjetf1yt1F3jOuR0vnSLtE8QpzpF2ieIVz3A4EySBL5S2gLA2v1aCsOIgKMVPQSL9BsbXFbPbOIUc2RW3cfyM65HSOdIu0TxCnOkXaJ4hXNWQjiCL8ND8K8II41p+uVuou8Z1yOl86RdoniFOdIu0TxCqpuhgElaTlFDZQtr6jUm/wAqs/MUHZR+GuvhsRisRTVSKik/iZTuZOdIu0TxCnOkXaJ4hWPmKDso/DTmKDso/DVj2v3e8yZOdIu0TxCnOkXaJ4hWPmKDso/DTmKDso/DT2v3e8GTnSLtE8QpzpF2ieIVj5ig7KPw05ig7KPw09r93vBk50i7RPEKc6RdoniFY+YoOyj8NOYoOyj8NPa/d7wZOdIu0TxCnOkXaJ4hWPmKDso/DTmKDso/DT2v3e8GTnSLtE8QpzpF2ieIVj5ig7KPw05ig7KPw09r93vBk50i7RPEKc6RdoniFY+YoOyj8NOYoOyj8NPa/d7wZOdIu0TxCnOkXaJ4hWPmKDso/DTmKDso/DT2v3e8GTnSLtE8QpzpF2ieIVj5ig7KPw05ig7KPw09r93vBk50i7RPEKc6RdoniFY+YoOyj8NOYoOyj8NPa/d7wZOdIu0TxCnOkXaJ4hWPmKDso/DTmKDso/DT2v3e8GTnSLtE8QpzpF2ieIVj5ig7KPw05ig7KPw09r93vBk50i7RPEKc6RdoniFY+YoOyj8NOYoOyj8NPa/d7wZOdIu0TxCthHBFwQQeBGoqkb24JI5UEahQVuQNBcEi9WHdQ/8Apl9pqrh8dUniZYeolot6uL3Jiqzvx5kftb9Ks1RO8Ox2xCKFIBUk69N//wAqxtKnKrhpRgrvTxQK1sGWNY5g8ioZEKAEHTQ+UbDhr8K2sNtJRHEI51h5NWDrlLZm/qAt5V/1rF/Jc3WnfT+S5utO+vOU+l04qKpPRW3SvvvwfM0ys2tmbVSNMOvLKApkMgGbg4YqDp0Ej31D7LmEeIvnUKM4zEEraxta1iL9fRet7+S5utO+n8lzdad9YksXLJ/ifq2to+CS+wys2V2rGJ0PKmxjdX8ppEBPm+UwDH38NK8XaESthi0qyckGViAxIJHkvYjUCw+Fa/8AJc3WnfT+S5utO+pfSYz/AMuN9z7Px4mbM+48d95DymJWQI7OTlOmlh5VuJvwtpWTE7UjYIXkEnJzlrWJJQnS1xwFxp6KwfyXN1p30/kubrTvrCljEmvRPXmpPlzfYYys+9q7TVgAJIzeUMrBpHZRfzvLFlFvwioXacmaVjn5S58+2XNoNbdHV7ql/wCS5utO+n8lzdad9QV6eLrfupv5Ph/v4jKzY3F86X2J82q3VVtl7DxOHJKGPygAQ1yNOHC1SV8Z6jub6q7mz6sqFCNOcJXV/wDq+Zsk0iXpURfGeo7m+ql8Z6jub6qvdMXUl9LM2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ITfj/mx/wBh/wBRqa3T/wCmX2mo3aewMTOwZzHcCwAuBbjU5sXAGGEISCRcm3prl4WlUljpVnFqLT3q3Iwla5vUpSvQGRSlKAUpSgFKUoBSlKAUpSgFKUoBSlKAUpSgFKUoBSlKAUpSgFKUoBSlKAUpSgFKUoBSlKAUpSgFKUoBSlKAUpSgP//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p>
        </p:txBody>
      </p:sp>
      <p:sp>
        <p:nvSpPr>
          <p:cNvPr id="48131" name="AutoShape 4" descr="data:image/jpeg;base64,/9j/4AAQSkZJRgABAQAAAQABAAD/2wCEAAkGBhQSERUTEhQTFBUUFxUXFRcWFRgTFxcXFBQWGBUUFBoYHCYeFxkjGhcXHy8gIycpLC0sFx4xNTAqNSYrLCkBCQoKDgwOGg8PGTUfHyIqLC0pLS4pKiwpLS4qKjQyKS4sLCwqKTYtKSwqLiwsKS8sLCwsKSwuKSksLCwpLCwvLP/AABEIAJcBTgMBIgACEQEDEQH/xAAcAAEAAgMBAQEAAAAAAAAAAAAABQYDBAcBAgj/xABGEAACAQIDAwcJBgQEBQUAAAABAgMAEQQSIQUGMRMVQVFTkZIiMmFjcYGhsdIHI0JiwdEUFlJygpOy4hczNEPwJHOio/H/xAAbAQEAAgMBAQAAAAAAAAAAAAAAAwQBAgUGB//EADcRAAIBAgMEBgkEAgMAAAAAAAABAgMRBBIhBTFBURRSYaGx8BMiJGJxkZLB0RUygeEj8QZCU//aAAwDAQACEQMRAD8Ag6UpXtDwQpSlAKUpQClKUApSlAKUpQClKUApSlAKUpQClKUApSlAKUpQClKUApSlAKUpQClKUApSlAKUpQClKUApSlAKUpQClKUApSlAKUr6hhZyFVSzHgFBJPsArA3nzSpCLY4v97PhofQ8oZvesYYg+g2qe2duRBNYJtHDMx/CtmN+qxcH4VWni6MN8i3DBV57o/bxKjSrPvDuBNhzGkckbmTNd3UxRRIgGaSVySALkAC9yTp01BvsWRFZgUmVfOkikSdR/dyZOT3gUhiqVSVosVMHWpxzSj9zUpSlWioKUpQClK9VSeAv7NawDylbUWy5W4Rt7xb51tR7uSnjlX2t+161c4rezdU5vciLpU7HuqfxSD3KT8yK2od1k63b2W/QVG68FxJVhqj4FYpV5w+5d+EDn+7MPmQKk8PuM/RDEvty/peoZY2mieOAqy8s5mBWVMG54I59in9q6zDuU/S6L/aCf2rbj3MX8UjH2KB871DLaNNE8dl1Hv8APeciTY8x/wC23vsPnWZd3pj+ED2sP0rr6bowjjnPta3yArZTdzDj/tg+0sfmahe01wXn5k8dkvi/PyOOLuxL0lB7yf0rIu6zdMi+4E/tXZk2TCOEUfhB+dZ0w6jgqj2AContOXBEq2THizjCbok/jJ9iX/WtqPccnomPsjP7V2GlRvaVTz/olWyqS8/2clTcBv6J+4D5rWdPs7bspfeyiup0rR7Qqm62ZROYr9nDdk3vkX96yD7OD2X/ANv+6ulUrXp9bn4/k3/TqHLw/BzcfZweyH+Yfqr3/hweyX/MP710elOnVufj+R+nUOXh+Dm//Dk9kP8AM/3V4fs6PYj/ADP91dJpTp9bn4/kfp1Dl4fg5m32ensD/mf7qxNuCewk9zE/rXUaVnp9Xzcx+nUfNvwcpbca3/Zm7mP6Vgfc5RxSYe4/TXXaVstoVPLNXs2l5R+c6UpXpDyopSt/YWyGxM6RLpfVm6FUasx9g+Nq1lJRV2bRi5NRW9m9urulJjX08iNT5chGg/Kv9TfLp6L/ABvVjFSRsJg/u4Y7rK/nPO6kA8o3TGDcZRYEgnqt0eXeXB4XDPFhpEZo435NY7y3cKbXKAgsW4+2uPZCNCG94IPxrlUqvSqjcnaK3LmditR6JTSgrye98vgfE2IEaF2vlW17C/o4Vl2XvThDpI9v70JX36EVhxWJjCESLIUYFSRG1jfoDMApPvqF3f2XiYMTDKMJJKua5R4/Jkja4dWzCy3Unjw41pj9oKg0lJWfP/ZpgsBGtFuommnpw+x1HYO8Q/h878hisOjNJyLZZHhjHTGSSAwUFsjDpIBWrHjPtN2ZhlJjblbAFv4aIyBVNtXZQEXVgLE8TVc2buHh5JmmeFY86lOSjYomTUDlMhAZyuUNbySRcDW9TT7hwJE8cAaASK6sEZijCRMrZo2JU6Aa6HyRYiwrxUNpxVSeaTkr6NJJLs36pcND1MaVopIybU3Ngx8CYrCDkmlRZFBGRXDC4zr+BvSPfeudrsaXlGiK5XTRlYhSP3HpHWK7Pu5tBWTkcqxvhwiNGvmhbWjeO+vJkA2vwKkHUVGb9bumSP8AiYRaeEX0/Gg85D12FyPeOmvW4HHuyi3dPc/PDwOLjtnxl/kgrNb0uP8Afic5i3Wb8TqPYC3ztW5FuzGPOLN7wB8P3q+7B2Jh5oY5gzOHUG17AHpXTXQ3HHoqdw+yok82NB6bXPedamqY9ptf0RUtmppPTxOb4TdxT5kGb05S/wATeprDbqzHgioPSQPgt6vNKqSxs5F2GBhHzYq0O5h/HIB/at/iT+lb0O6MI4529rW/0gVN0qB16j4liOHprgaUOxIF4RJ7xm/1XrbSMDQAD2C1QW928/8ACIuUBpHvlB4AC12NuPEC37Vh3M2vicQrNOgCaGN8uTNxuAOkemsunNw9I3p8TVVqcanoorXsRZaUpVcsilKUApXzIDY242Nvb0VRJLgkG9wSD7emuTtLaXQcvqZr3423fwzeMcxeXxCjiyj2kCvrlBbNcW43vp31QqldkoxinH4cvuzC5+QrnYbb0q9TJ6Pg7a8lfkbOnYnjtiHtFra5UWzXFuN76W671QgKse8UWWGNRwUgdyms4XbNWrSq1ZQVoJbr8fmHBJpExHiFbzWVvYQflWSqHDMVYMpsRwNXLZ2OEqBhx4MOo1c2btaOMbhJZZLvRrKGU+8TjUj89gL8OvuGte4bGJILowa3H0e0GqpttyZ3v0EAewAV9YEHkJyNNE/1a/CqX63U6TKnkWWOb4+qm++3I2yaXLasgOgIPvr6qgq1jcaEcCNKt2x9pcqmvnLo3p6m99WtnbYji5+jlHK+Gt7mJQsbssyqLsQo6ybVjw+NR/MYNbqNQG9Eh5RR0Bb+8k3+QrFu4v3/ALFa/wABWk9ryWNWGjHS9r8Rk9W5a6UpXoCMUpSgPznSpjD7syHzyE/+R+GnxqTw+70S8QXP5jp3CvXSrwR4mOHnLhYqgW/CrLu9hMsas9wmJkaHNdQBkyMFObQ5rvZdbsimxtWztWMJh3CgKLDgAOLAVd9yMBHJsyJJER0cOWV1DKfvW4g6HhVHG170dOLt9zpYDDpV7N7lf7EFitlxW81tOkvIT3lr1XExokYrhdFBIMzM7pccREpazkcMx8kfm4V05dzcEDf+Fw5PpiVu640rnuK2WMJiZMONEBzxDqikJKgehWzJ/hFea2hjalKg3RVnz5HZdDjJ3PjDbMRWzm7ydpIc7/4b6IPQoAqQVqwWvp1+75VAT4XFxMVS+Jgb8LuBIt+jOSDp0Nr6QONeEmpYiTc569r+7LNKObTcdA2biLVLPigRXPW3mGFCjF+TmtZ1s9/Q6L5WbrKgg8dOFbce/EbssWGjnxEz3yII2iBsLkl5QoAHEnW1TUaNdrLCN0+K3fMtRmrExg8SRtqFV/FhJ+UH5RLGYyf8Wa3tNWneDbgw0YOUySSMI4YgbGSQgkLf8KgAszdAUn0VF7nbrPA0mJxTK+KnAD5b5Io182CK+pA4k9JrUx7mTazBuGGwqGMfmxMjiRx/hiVfeeuvY4Sk6NGMJb0QSd3ciFwEeCjLTYicM5ZhHBK8SAnUrCisDlGgzOeq5F7V7gd9cVhnviopf4RrBZZR96l+mQhFR06bqSwFycwBIkt0sGuJZse/lZmIw4OoVI2Khx+a+ax6NSPONSu+EaNgcQJCApia5JAAP4Tc6A5rW9NquO8tWyNWirJE9h5w6hhwNZKrP2dKw2dh81/+Ulr8ctvJv6ctqs1aG4pSsWLgzxulyuZWXMOIzAi49IvWUYZzPfnGLNjgmYZECRk3uBc3c+7N8KvO0t5MPhUju11YWjEYzeSthcWNrDQVyuPZhbEcgCCeV5MN0eflzezpqw73YBIJMHAtysa634nNKLk+0g12KlGDyU29yfgcGlXqRVSqlva8d3yLQd+cOzcnExZ2FkupCFyPJUk6i5sKpm09qY2Ml5cQUe//AChIMwv+RbhR7at22NgYfCxy4qKO0iIzJqSqsdAwXgCL1VN7dkQwxQNG2aSQEyEtmLXAOc9WpNR4f0V/VW/mr+US4p1srzvVa6NpWei+LLJhd9SuAWeQBpcxjA4ZmGuY24C2pt+tVnE794wm+YIDqAIwBb0ZgSRWrisI/N8L2OQSzXPQM2QKT4WFZd496Bio4UEeUxjU3BubAWW3BdL91TwoQT0je7d+wr1MRUcdZtWSt2336nRN1dpviMKkklsxzAkCwOViL26OFV/aR++k/vb51K7isBgIz0DlCf8AMa9Qcr5mJ6yT3m9fPv8AlUlFxgus+49Dg23Ti3yRP4XauHEaqy8AARkvr0n01KHJyLFLZSrEWFhwNViDYkrgMF0PAkgadfXU68HI4VlJuQp72PR31rs/EYiUJOtTyxUNHa25fgmklwZVovOHtHzq0byj7n/EP1qqg1aN45PuB6WX5E1ytmtdDxKfJfc3lvRXsFheUfIDYkG3pIF7Vs7Ixxhk8rRTow6vT7j+tYNmy5ZUP5h8dD863948FlfOOD8f7hx7/wB6qYaEoUelUv3Qlr8Hu77p/Ey99mYt4YrTE/1AH4W/Ss2zE/8ASz/+cADUbiMWXVAeKC1+sdF/ZUns17YSb3/EAVYw9SFXGVKkdzjN/OOph6IiIY8zBb2uQL9VzatnDTNh5teKmzDrHT+9aitY36tant48JmVZl6gG9h80/p3VVwtGTpTrU9JU2n/H9eBlvWxj3lAJjcahlNj8R8683WX7xj+X5kftUa2MJiEZ1s11PVcG4/WvMNtk4fMVUMzAAX4Cx1Jq1TxdOePjiHonq+x5de81l6sCY31YiBfS4v6fJatvdgn+Fjv+buztaqjtXbks6qJAAAcwspF+i+p16akJ9uPDh4Y47AmMMW42DE2Av08a7UMfS6VPEa5VFLt3oq31uXOlUeTaeJw7IzyB82uXOH00uDbh7RV4Brs4XFxxGZJNNWun27jZO5zbDYR5DZFZj6Bfv6qm8Hue51kYIOoeUf2Hxq2RxhRZQAB0AWFfVdieKk/26FOGDiv3alX3h3ZiXBT5VuwjYhmNz5PladA4dAr5+zXFh8Ai9MbOh8WYfBhVokQMCDqCCCPQeIrnO5uIOBx8uDkNlkPkE/1DVD/iU29oArem3Vozi9WvW/JHUSo14TSsmsv3R0iuV714F8btUxmQx8kBFEwJGU8iJnNh5xa9vKuLINNa6pVQxGxBzoZ1YFeTUyL0iXKY0N+HlRk3HRkU9NcXGtqi2jpJXdijc24lHaM4gAo2Vg0KOeAIKsCtwVIINunhUrhIyBZmLnrIVfgoqV2pu7ijNJKvJSq5FlBMTqFUKF8q6voON14mo9VZWKOrI62zK1rgEXBupIIOuoJ4Hqrx+MhO2ayy9iX21+ZrlcWb+Cwals2Vc3XYXt1X41v47ZQlTK1xqCrA2ZHGqyIfwsDqD+la+AktUk2IFvnUFJ2tJPVFqKVjNsjeQnCB5xeZHMDqlrvMrZRkBsBnuri5sA2psL1QN9d+TBtGNhFZ0iZMQpkVg8bFXiyMuodTnNiB53UwNbsO2IZlsmISEvi5JxKwuqGFEhWNg1lDyKGYKxBy624Vg/4NrLO00+LeUSku5EYR2LcLOGKheH4eAtXsXinHKpO3qq+j3kcYpm1uj9oWHhwUKSKyFFtYmJCNSQCskisNDobWIsb8QNzErJti0ZjaPB3VmzAjlMpva587hbybqLk5mawXZ3c3efD4yTl35dpAHSQqFJUGzZlGisCV4aEWtbUC8ha6blF/sd0VoZmvWVmfGHgCKFAsALVkpStSQV43DTj0V7XxLKFBZiFA4kkAD2k0BzXd/dTFDGRvJGVCPndiRY2N9LHW56uurRt7cz+KxCzGUqFCgqFufJJOhvpe/VVghxaP5jq2l/JYNpwvp0Vlq1PFTlLMtNLFOngqcIOD1V7mPEQK6sji6sCGB6QRYiqwv2bYa9yZSOrMLezRb1aJp1QXZlUdbEAfGvuoYVZw/a7E9SjTqazVyq70bW/gIIo4I1ym6jMCVUC2h11Yk9J6DVD2jtZsUVHJRB+A5KPKzX6CATeuySRhhZgCDxBFx3GtaOCGEjKsUZbQWCoT6BwvxqzRxMaa/bd87lSvhJ1ZWUrR5WI/YGyXiwKwto5V7jqLljY+y9qhxsea9uTb4W7+FXOvlZQSQCCVtcAi4vwuOiuBtHZ1PHzU6jaavu7ToUv8cVFcDFgoisaK3EKAfdWvtyFnhIQXNxoONga3ibamseHxKuuZDca2OtjbqvxHpqzUownSdC9rq3bbcZvrcpy7MlJtyb+Ej51ObcwTtFGACSvnAa/hAuOvpqapXLo7EpUqc6eZvPblwN3Nt3KdgdmSM6+QwAIJJBAAB141aNo4PlYyvTxB6iOFbNKsYTZdLDUpU75lLfcw5tu5SX2bKDYxv7lJ+IqTh2dIMK4ynMzA5emwt0VY6VUo7BpUnJ527prhxVjLqNlGTBuxsEYn2GrkMKDEI2/pCnutWelWcBsqGEzetmzafwYlO5UYdmZZcswYLrqAbHq1HRWptrZBJLwq5jXS9jfUakC1yAemrzSqy2FSUcqfG6dvW3br33fwYlLMrFD2ztsTxxxrGVKW+VsqgdH7CvrauyZBHBJkJAjVXFjcEEnyrai4Pwq9UqeWynUzOpO7aXBK1iPKc+/joyy8jhVDgg6l5NfQunxq/wARJUFhY2Fx1G2or6pVvCYR4e7cr35RUV3GUrClKVeMiqhv/uscQgnhH30XVxZQb2H5gdR7/RVvpUlKpKlJSiRVqUasHCXEp26+/izQMJtJ4UZmHDlAikll/NpqPfw4SmzcMUTyzeRyXkPW7edb0DRR6FAqH3w+z1cRmlw9klN8w4K/p081vT09PXUK+/0+GAixOFJlUAFuU5MPbTNbIeP5biq208JPFKLwquuMeK/KIsPXdC8cQ926XB/2XjEYblBlEjxspDfdsA3TbMCCCD1EdFUnEyM+KlZpFkyWhVguW4juTmsbFgzsCRYacBWHH70pjIsvIBJjYJKsqkxqTdiHskgPRltY31NZsJhgoCqoCjQACwHsryu0ZOhS9DJWk99+Bb9JGprF3Rv4ZakokrUw9hqxAHWTb51hx29+GhGj8o3VH5Xe3mjvqjhMHWxLtSi5fBEkqtOkrzkkSGwcCwae/JGGR2IQA5gy2R89/JIbIDbo9N9J1QkSfhRFHoRVA+AFUXYMmOxE5mhVYImtmDqXR7Cwa1wS9rDMpXQC97Vb5tlzTAJNyQjBVmCZmL5GDKDm0UZgCRre1r16iOzatGSU7blud7fHtI6eIjVjeN7dqt5Ri3eQyyy4hiWDMViPACJDZcg6mbM2bpuOi1rBXyiWFhX1XUSsrIwKUpWQKpe/OX+JwZxH/SZn5S/mZ7eRyno9vRm9NXSvmSMMLMAQeIIuD7RQHPcLtWOKbGS4PDR/dwseUikzxGzAp5CoAGI8ogN+E+2kO9+KWCZ88c2WFHU3iZkZnVWJWI+ZYk+ULjLrXQYYFQWVQo6gAB3CvmLCotwqqt+NlAv7bcaA51vDj+UweJWTFw4oKMPyZVFQq7OSbECxJW/A3ABuBrWc73TxRYpRLHM0Rw/JuFQWjlAzSZVNiq3UAnTyhc1fBgI8uXk0y3vbKtr9drWvXqYNBeyILixsoFx1HTUeigKK29WJWF7yxEcvDHy94pDEkgJZpREclxYWP5uutbbe0g0cTviIcS0eNjEbqqRnIqguLkBfOyksCV1XWuiJhEC5AihT+EKAuvHThXycDHYLyaWXgMosL8bC2lAc4x+1ZpMJE8uLswxUayqURDCQWtyosL5cmbUWPuq2bEVFxeNcSKxPIF+IyhYeLaW11OhOlbe34WWJniCaHM6lFbOF679XHrrQbEri3SOMBVZVfEECxNuEZPTr/wCaVTrYpU5Onb1tLLnf8ceRi5lm2jHKQ88iRYe5CK7CPlivEnMRdR/T09NTGC2jFKPuZI5AvHI6vbqvlOlVr7SpI1wJQ5QzFBELa+SylgvV5PwqKixUb45JsGpKxYaT+IaJLAnI2VQCAGfNb22HVU1KnkV27t7354ckDodK5psne2XNKDiDZsK8iGQrMUlUX/BGtiFDEpY2t08KnNxNryTNKskjy5ViIbOkiC+a4DKikMelSLiwqYyWFdu4chiJ4SE88iVCFubDNrprprWzhcWki543V1N7MrBhobHUaca5fi8ufF4rDkOY5XWRANGw8kaLmta3kyBj7r9FbuK2rNFFhI0kEERwiPnuIw0uUaFjG97aHLYE340B0fML26er2cfnXtc8GLcY2OWfENGz4EtmVbpms1wqlQbeTyttDcW4aVubi7ZeaZ8+JeQFCUjYKWAVlBkkKqArEnRNdCdTxoC2T7XhR+TeWJXsWys6q2UC5NieFgT7jWWDGI98jo1spOVg1gwupNjpcajrFc42kx5fabxzMZEVWUBUa4AyyKcyHyUvk9h1vX3hN4BlxuTEFbQwvCwRFOYKAUXyNVzFY9egi3XQHR5plRSzEKqgkliAABxJJ0ArR/mPC2v/ABOHte1+VS17Xtx42qN3ZxhOCM+InEysuZyVAWMKtnSwGtiDf03rnux8fHGuGafLJCskmeICzK9wVlftAARp8KA69Bj43YqjoxCqxCsCQri6tp0EcDSHHxu7IsiM6eeoYFl/uANx765/Pt9lmx7YaQOeRiaKyKSACufLZQSEVjYG9q1MHtXJLjHixWZjh4ykzpYkqRn0VdSLkXsffagOpUql7sb02SQ4iSR/vYo0a6zLmkXRVeNFvwN7jS4q6UApSlAKUpQCtbHbNjmXLKiuvUwB946jWzSsptaow0mrMpuP+y3DObxmSL0A5h3Nc/Go0/ZMejEsB/7f++uiUqysZWStm+dn4lSWBw8nfL8rrwOfxfZMt/vMQ7exQvzLVP7L3FwsBBEYZh+J/LPuvoPcKsNK1niqs1Zy+3gbQwlGDvGP38TxUA4V7SlVy0KUpQClKUApSlAKUpQClKUApSlAeEX0NaOyNjJhwwW5LG5J6hewHoF636Vo6cZSU2tVu/kHhFegUpW4PMooBXtKA8tQrXtKA8tQCvaUB5amUV7SgPLUyjqFe0oDwCmWvaUB5lr2lKAV8SzKouxCjrJtX3Va33P3cftPyFVcZiHh6MqqV7W73YE3zpF2ieIU50i7RPEKomztkGZWYSIuTVg2a4FvO0HDj3VoZD0XOtri9cGW2MRGKk4Kz3ebmubsOlc6RdoniFOdIu0TxCqBiNmMsaSBgwkv5oNxl4g6dB0rTFYntqvB2lBd/H+RmXI6XzpF2ieIU50i7RPEK5rybdR7jXhUjjetf1yt1F3jOuR0vnSLtE8QpzpF2ieIVz3A4EySBL5S2gLA2v1aCsOIgKMVPQSL9BsbXFbPbOIUc2RW3cfyM65HSOdIu0TxCnOkXaJ4hXNWQjiCL8ND8K8II41p+uVuou8Z1yOl86RdoniFOdIu0TxCqpuhgElaTlFDZQtr6jUm/wAqs/MUHZR+GuvhsRisRTVSKik/iZTuZOdIu0TxCnOkXaJ4hWPmKDso/DTmKDso/DVj2v3e8yZOdIu0TxCnOkXaJ4hWPmKDso/DTmKDso/DT2v3e8GTnSLtE8QpzpF2ieIVj5ig7KPw05ig7KPw09r93vBk50i7RPEKc6RdoniFY+YoOyj8NOYoOyj8NPa/d7wZOdIu0TxCnOkXaJ4hWPmKDso/DTmKDso/DT2v3e8GTnSLtE8QpzpF2ieIVj5ig7KPw05ig7KPw09r93vBk50i7RPEKc6RdoniFY+YoOyj8NOYoOyj8NPa/d7wZOdIu0TxCnOkXaJ4hWPmKDso/DTmKDso/DT2v3e8GTnSLtE8QpzpF2ieIVj5ig7KPw05ig7KPw09r93vBk50i7RPEKc6RdoniFY+YoOyj8NOYoOyj8NPa/d7wZOdIu0TxCnOkXaJ4hWPmKDso/DTmKDso/DT2v3e8GTnSLtE8QpzpF2ieIVj5ig7KPw05ig7KPw09r93vBk50i7RPEKc6RdoniFY+YoOyj8NOYoOyj8NPa/d7wZOdIu0TxCthHBFwQQeBGoqkb24JI5UEahQVuQNBcEi9WHdQ/8Apl9pqrh8dUniZYeolot6uL3Jiqzvx5kftb9Ks1RO8Ox2xCKFIBUk69N//wAqxtKnKrhpRgrvTxQK1sGWNY5g8ioZEKAEHTQ+UbDhr8K2sNtJRHEI51h5NWDrlLZm/qAt5V/1rF/Jc3WnfT+S5utO+vOU+l04qKpPRW3SvvvwfM0ys2tmbVSNMOvLKApkMgGbg4YqDp0Ej31D7LmEeIvnUKM4zEEraxta1iL9fRet7+S5utO+n8lzdad9YksXLJ/ifq2to+CS+wys2V2rGJ0PKmxjdX8ppEBPm+UwDH38NK8XaESthi0qyckGViAxIJHkvYjUCw+Fa/8AJc3WnfT+S5utO+pfSYz/AMuN9z7Px4mbM+48d95DymJWQI7OTlOmlh5VuJvwtpWTE7UjYIXkEnJzlrWJJQnS1xwFxp6KwfyXN1p30/kubrTvrCljEmvRPXmpPlzfYYys+9q7TVgAJIzeUMrBpHZRfzvLFlFvwioXacmaVjn5S58+2XNoNbdHV7ql/wCS5utO+n8lzdad9QV6eLrfupv5Ph/v4jKzY3F86X2J82q3VVtl7DxOHJKGPygAQ1yNOHC1SV8Z6jub6q7mz6sqFCNOcJXV/wDq+Zsk0iXpURfGeo7m+ql8Z6jub6qvdMXUl9LM2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JelRF8Z6jub6qXxnqO5vqp0xdSX0sWITfj/mx/wBh/wBRqa3T/wCmX2mo3aewMTOwZzHcCwAuBbjU5sXAGGEISCRcm3prl4WlUljpVnFqLT3q3Iwla5vUpSvQGRSlKAUpSgFKUoBSlKAUpSgFKUoBSlKAUpSgFKUoBSlKAUpSgFKUoBSlKAUpSgFKUoBSlKAUpSgFKUoBSlKAUpSgP//Z"/>
          <p:cNvSpPr>
            <a:spLocks noChangeAspect="1" noChangeArrowheads="1"/>
          </p:cNvSpPr>
          <p:nvPr/>
        </p:nvSpPr>
        <p:spPr bwMode="auto">
          <a:xfrm>
            <a:off x="15240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de-DE" altLang="de-DE" sz="1800"/>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341438"/>
            <a:ext cx="9174163"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gsrheinring.alfahosting.org/sicherheit/logo-surfen-ohne-risik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268413"/>
            <a:ext cx="6119812"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6696075" y="4797425"/>
            <a:ext cx="2447925"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Meine-Startseite</a:t>
            </a:r>
          </a:p>
        </p:txBody>
      </p:sp>
      <p:sp>
        <p:nvSpPr>
          <p:cNvPr id="6" name="Textfeld 5"/>
          <p:cNvSpPr txBox="1"/>
          <p:nvPr/>
        </p:nvSpPr>
        <p:spPr>
          <a:xfrm>
            <a:off x="2771775" y="5445125"/>
            <a:ext cx="6372225"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err="1">
                <a:latin typeface="+mn-lt"/>
                <a:cs typeface="+mn-cs"/>
              </a:rPr>
              <a:t>JusProg</a:t>
            </a:r>
            <a:r>
              <a:rPr lang="de-DE" sz="2400" b="1" dirty="0">
                <a:latin typeface="+mn-lt"/>
                <a:cs typeface="+mn-cs"/>
              </a:rPr>
              <a:t> &amp; Telekom Jugendschutzsoftware (KJM)</a:t>
            </a:r>
          </a:p>
        </p:txBody>
      </p:sp>
      <p:sp>
        <p:nvSpPr>
          <p:cNvPr id="7" name="Textfeld 6"/>
          <p:cNvSpPr txBox="1"/>
          <p:nvPr/>
        </p:nvSpPr>
        <p:spPr>
          <a:xfrm>
            <a:off x="6084888" y="6021388"/>
            <a:ext cx="3059112"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K9 Web </a:t>
            </a:r>
            <a:r>
              <a:rPr lang="de-DE" sz="2400" b="1" dirty="0" err="1">
                <a:latin typeface="+mn-lt"/>
                <a:cs typeface="+mn-cs"/>
              </a:rPr>
              <a:t>Protection</a:t>
            </a:r>
            <a:endParaRPr lang="de-DE" sz="2400" b="1" dirty="0">
              <a:latin typeface="+mn-lt"/>
              <a:cs typeface="+mn-cs"/>
            </a:endParaRP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a:xfrm>
            <a:off x="457200" y="188913"/>
            <a:ext cx="8229600" cy="719137"/>
          </a:xfrm>
        </p:spPr>
        <p:txBody>
          <a:bodyPr/>
          <a:lstStyle/>
          <a:p>
            <a:pPr eaLnBrk="1" hangingPunct="1"/>
            <a:r>
              <a:rPr lang="de-DE" altLang="de-DE" smtClean="0"/>
              <a:t>Kinder- und Medienwelten</a:t>
            </a:r>
          </a:p>
        </p:txBody>
      </p:sp>
      <p:graphicFrame>
        <p:nvGraphicFramePr>
          <p:cNvPr id="4" name="Inhaltsplatzhalter 3"/>
          <p:cNvGraphicFramePr>
            <a:graphicFrameLocks noGrp="1"/>
          </p:cNvGraphicFramePr>
          <p:nvPr>
            <p:ph idx="1"/>
          </p:nvPr>
        </p:nvGraphicFramePr>
        <p:xfrm>
          <a:off x="395536" y="88032"/>
          <a:ext cx="8496944" cy="326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3"/>
          <p:cNvGraphicFramePr>
            <a:graphicFrameLocks/>
          </p:cNvGraphicFramePr>
          <p:nvPr/>
        </p:nvGraphicFramePr>
        <p:xfrm>
          <a:off x="395536" y="2780928"/>
          <a:ext cx="8496944" cy="32689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3663"/>
            <a:ext cx="9110663"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el 1"/>
          <p:cNvSpPr>
            <a:spLocks noGrp="1"/>
          </p:cNvSpPr>
          <p:nvPr>
            <p:ph type="title"/>
          </p:nvPr>
        </p:nvSpPr>
        <p:spPr/>
        <p:txBody>
          <a:bodyPr/>
          <a:lstStyle/>
          <a:p>
            <a:pPr eaLnBrk="1" hangingPunct="1"/>
            <a:endParaRPr lang="de-DE" altLang="de-DE" smtClean="0"/>
          </a:p>
        </p:txBody>
      </p:sp>
      <p:sp>
        <p:nvSpPr>
          <p:cNvPr id="51204" name="Inhaltsplatzhalter 2"/>
          <p:cNvSpPr>
            <a:spLocks noGrp="1"/>
          </p:cNvSpPr>
          <p:nvPr>
            <p:ph idx="1"/>
          </p:nvPr>
        </p:nvSpPr>
        <p:spPr/>
        <p:txBody>
          <a:bodyPr/>
          <a:lstStyle/>
          <a:p>
            <a:pPr eaLnBrk="1" hangingPunct="1"/>
            <a:endParaRPr lang="de-DE" altLang="de-DE" smtClean="0"/>
          </a:p>
        </p:txBody>
      </p:sp>
      <p:sp>
        <p:nvSpPr>
          <p:cNvPr id="4" name="Textfeld 3"/>
          <p:cNvSpPr txBox="1"/>
          <p:nvPr/>
        </p:nvSpPr>
        <p:spPr>
          <a:xfrm>
            <a:off x="5148263" y="620713"/>
            <a:ext cx="3995737"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Altersangemessen? AGB trifft Realität</a:t>
            </a:r>
            <a:endParaRPr lang="de-DE" dirty="0">
              <a:latin typeface="+mn-lt"/>
              <a:cs typeface="+mn-cs"/>
            </a:endParaRPr>
          </a:p>
        </p:txBody>
      </p:sp>
      <p:sp>
        <p:nvSpPr>
          <p:cNvPr id="7" name="Textfeld 6"/>
          <p:cNvSpPr txBox="1"/>
          <p:nvPr/>
        </p:nvSpPr>
        <p:spPr>
          <a:xfrm>
            <a:off x="6659563" y="2141538"/>
            <a:ext cx="2451100"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Was heißt persönlich?</a:t>
            </a:r>
            <a:endParaRPr lang="de-DE" dirty="0">
              <a:latin typeface="+mn-lt"/>
              <a:cs typeface="+mn-cs"/>
            </a:endParaRPr>
          </a:p>
        </p:txBody>
      </p:sp>
      <p:sp>
        <p:nvSpPr>
          <p:cNvPr id="8" name="Textfeld 7"/>
          <p:cNvSpPr txBox="1"/>
          <p:nvPr/>
        </p:nvSpPr>
        <p:spPr>
          <a:xfrm>
            <a:off x="5761038" y="2700338"/>
            <a:ext cx="3386137"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Sicherheitseinstellungen korrekt?</a:t>
            </a:r>
            <a:endParaRPr lang="de-DE" dirty="0">
              <a:latin typeface="+mn-lt"/>
              <a:cs typeface="+mn-cs"/>
            </a:endParaRPr>
          </a:p>
        </p:txBody>
      </p:sp>
      <p:sp>
        <p:nvSpPr>
          <p:cNvPr id="9" name="Textfeld 8"/>
          <p:cNvSpPr txBox="1"/>
          <p:nvPr/>
        </p:nvSpPr>
        <p:spPr>
          <a:xfrm>
            <a:off x="6372225" y="4868863"/>
            <a:ext cx="2820988"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Achten Sie auf Kostenfallen</a:t>
            </a:r>
            <a:endParaRPr lang="de-DE" dirty="0">
              <a:latin typeface="+mn-lt"/>
              <a:cs typeface="+mn-cs"/>
            </a:endParaRPr>
          </a:p>
        </p:txBody>
      </p:sp>
      <p:sp>
        <p:nvSpPr>
          <p:cNvPr id="10" name="Textfeld 9"/>
          <p:cNvSpPr txBox="1"/>
          <p:nvPr/>
        </p:nvSpPr>
        <p:spPr>
          <a:xfrm>
            <a:off x="7681913" y="4292600"/>
            <a:ext cx="1570037"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Vorbild sein!</a:t>
            </a:r>
            <a:endParaRPr lang="de-DE" dirty="0">
              <a:latin typeface="+mn-lt"/>
              <a:cs typeface="+mn-cs"/>
            </a:endParaRPr>
          </a:p>
        </p:txBody>
      </p:sp>
      <p:sp>
        <p:nvSpPr>
          <p:cNvPr id="11" name="Textfeld 10"/>
          <p:cNvSpPr txBox="1"/>
          <p:nvPr/>
        </p:nvSpPr>
        <p:spPr>
          <a:xfrm>
            <a:off x="4572000" y="5445125"/>
            <a:ext cx="4619625"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Vermitteln Sie Benimm-Regeln für das Handy</a:t>
            </a:r>
            <a:endParaRPr lang="de-DE" dirty="0">
              <a:latin typeface="+mn-lt"/>
              <a:cs typeface="+mn-cs"/>
            </a:endParaRPr>
          </a:p>
        </p:txBody>
      </p:sp>
      <p:sp>
        <p:nvSpPr>
          <p:cNvPr id="15" name="Textfeld 14"/>
          <p:cNvSpPr txBox="1"/>
          <p:nvPr/>
        </p:nvSpPr>
        <p:spPr>
          <a:xfrm>
            <a:off x="6110288" y="3244850"/>
            <a:ext cx="3143250"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Wählerisch bei Kontakten sein</a:t>
            </a:r>
            <a:endParaRPr lang="de-DE" dirty="0">
              <a:latin typeface="+mn-lt"/>
              <a:cs typeface="+mn-cs"/>
            </a:endParaRPr>
          </a:p>
        </p:txBody>
      </p:sp>
      <p:sp>
        <p:nvSpPr>
          <p:cNvPr id="16" name="Textfeld 15"/>
          <p:cNvSpPr txBox="1"/>
          <p:nvPr/>
        </p:nvSpPr>
        <p:spPr>
          <a:xfrm>
            <a:off x="5292725" y="1619250"/>
            <a:ext cx="3887788"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Interesse , Beziehung und  Vertrauen </a:t>
            </a:r>
            <a:endParaRPr lang="de-DE" dirty="0">
              <a:latin typeface="+mn-lt"/>
              <a:cs typeface="+mn-cs"/>
            </a:endParaRPr>
          </a:p>
        </p:txBody>
      </p:sp>
      <p:sp>
        <p:nvSpPr>
          <p:cNvPr id="17" name="Textfeld 16"/>
          <p:cNvSpPr txBox="1"/>
          <p:nvPr/>
        </p:nvSpPr>
        <p:spPr>
          <a:xfrm>
            <a:off x="6372225" y="1116013"/>
            <a:ext cx="2808288"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Anmeldung gemeinsam.</a:t>
            </a:r>
            <a:endParaRPr lang="de-DE" dirty="0">
              <a:latin typeface="+mn-lt"/>
              <a:cs typeface="+mn-cs"/>
            </a:endParaRPr>
          </a:p>
        </p:txBody>
      </p:sp>
      <p:sp>
        <p:nvSpPr>
          <p:cNvPr id="20" name="Textfeld 19"/>
          <p:cNvSpPr txBox="1"/>
          <p:nvPr/>
        </p:nvSpPr>
        <p:spPr>
          <a:xfrm>
            <a:off x="4787900" y="3779838"/>
            <a:ext cx="441007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Schaffen Sie Alternativen zum Online-Leben</a:t>
            </a:r>
            <a:endParaRPr lang="de-DE" dirty="0">
              <a:latin typeface="+mn-lt"/>
              <a:cs typeface="+mn-cs"/>
            </a:endParaRP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itel 1"/>
          <p:cNvSpPr>
            <a:spLocks noGrp="1"/>
          </p:cNvSpPr>
          <p:nvPr>
            <p:ph type="title"/>
          </p:nvPr>
        </p:nvSpPr>
        <p:spPr/>
        <p:txBody>
          <a:bodyPr/>
          <a:lstStyle/>
          <a:p>
            <a:pPr eaLnBrk="1" hangingPunct="1"/>
            <a:endParaRPr lang="de-DE" altLang="de-DE" smtClean="0"/>
          </a:p>
        </p:txBody>
      </p:sp>
      <p:sp>
        <p:nvSpPr>
          <p:cNvPr id="52227" name="Inhaltsplatzhalter 2"/>
          <p:cNvSpPr>
            <a:spLocks noGrp="1"/>
          </p:cNvSpPr>
          <p:nvPr>
            <p:ph idx="1"/>
          </p:nvPr>
        </p:nvSpPr>
        <p:spPr/>
        <p:txBody>
          <a:bodyPr/>
          <a:lstStyle/>
          <a:p>
            <a:pPr eaLnBrk="1" hangingPunct="1"/>
            <a:endParaRPr lang="de-DE" altLang="de-DE" smtClean="0"/>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l="12379" r="12762" b="20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5761038" y="620713"/>
            <a:ext cx="3382962"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Eigene Internetkenntnis vertiefen</a:t>
            </a:r>
            <a:endParaRPr lang="de-DE" dirty="0">
              <a:latin typeface="+mn-lt"/>
              <a:cs typeface="+mn-cs"/>
            </a:endParaRPr>
          </a:p>
        </p:txBody>
      </p:sp>
      <p:sp>
        <p:nvSpPr>
          <p:cNvPr id="7" name="Textfeld 6"/>
          <p:cNvSpPr txBox="1"/>
          <p:nvPr/>
        </p:nvSpPr>
        <p:spPr>
          <a:xfrm>
            <a:off x="4787900" y="2141538"/>
            <a:ext cx="4322763"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Sprechen Sie mit Ihrem Kind über Probleme</a:t>
            </a:r>
            <a:endParaRPr lang="de-DE" dirty="0">
              <a:latin typeface="+mn-lt"/>
              <a:cs typeface="+mn-cs"/>
            </a:endParaRPr>
          </a:p>
        </p:txBody>
      </p:sp>
      <p:sp>
        <p:nvSpPr>
          <p:cNvPr id="8" name="Textfeld 7"/>
          <p:cNvSpPr txBox="1"/>
          <p:nvPr/>
        </p:nvSpPr>
        <p:spPr>
          <a:xfrm>
            <a:off x="5761038" y="2700338"/>
            <a:ext cx="3386137"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Vereinbaren Sie Zeitkontingente</a:t>
            </a:r>
            <a:endParaRPr lang="de-DE" dirty="0">
              <a:latin typeface="+mn-lt"/>
              <a:cs typeface="+mn-cs"/>
            </a:endParaRPr>
          </a:p>
        </p:txBody>
      </p:sp>
      <p:sp>
        <p:nvSpPr>
          <p:cNvPr id="9" name="Textfeld 8"/>
          <p:cNvSpPr txBox="1"/>
          <p:nvPr/>
        </p:nvSpPr>
        <p:spPr>
          <a:xfrm>
            <a:off x="6372225" y="4868863"/>
            <a:ext cx="2820988"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Achten Sie auf Kostenfallen</a:t>
            </a:r>
            <a:endParaRPr lang="de-DE" dirty="0">
              <a:latin typeface="+mn-lt"/>
              <a:cs typeface="+mn-cs"/>
            </a:endParaRPr>
          </a:p>
        </p:txBody>
      </p:sp>
      <p:sp>
        <p:nvSpPr>
          <p:cNvPr id="10" name="Textfeld 9"/>
          <p:cNvSpPr txBox="1"/>
          <p:nvPr/>
        </p:nvSpPr>
        <p:spPr>
          <a:xfrm>
            <a:off x="5761038" y="4292600"/>
            <a:ext cx="3432175"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Smartphone? Aber nicht zu früh!</a:t>
            </a:r>
            <a:endParaRPr lang="de-DE" dirty="0">
              <a:latin typeface="+mn-lt"/>
              <a:cs typeface="+mn-cs"/>
            </a:endParaRPr>
          </a:p>
        </p:txBody>
      </p:sp>
      <p:sp>
        <p:nvSpPr>
          <p:cNvPr id="11" name="Textfeld 10"/>
          <p:cNvSpPr txBox="1"/>
          <p:nvPr/>
        </p:nvSpPr>
        <p:spPr>
          <a:xfrm>
            <a:off x="4572000" y="5445125"/>
            <a:ext cx="4619625"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Vermitteln Sie Benimm-Regeln für das Handy</a:t>
            </a:r>
            <a:endParaRPr lang="de-DE" dirty="0">
              <a:latin typeface="+mn-lt"/>
              <a:cs typeface="+mn-cs"/>
            </a:endParaRPr>
          </a:p>
        </p:txBody>
      </p:sp>
      <p:sp>
        <p:nvSpPr>
          <p:cNvPr id="15" name="Textfeld 14"/>
          <p:cNvSpPr txBox="1"/>
          <p:nvPr/>
        </p:nvSpPr>
        <p:spPr>
          <a:xfrm>
            <a:off x="6110288" y="3244850"/>
            <a:ext cx="3143250"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Wählerisch bei Kontakten sein</a:t>
            </a:r>
            <a:endParaRPr lang="de-DE" dirty="0">
              <a:latin typeface="+mn-lt"/>
              <a:cs typeface="+mn-cs"/>
            </a:endParaRPr>
          </a:p>
        </p:txBody>
      </p:sp>
      <p:sp>
        <p:nvSpPr>
          <p:cNvPr id="16" name="Textfeld 15"/>
          <p:cNvSpPr txBox="1"/>
          <p:nvPr/>
        </p:nvSpPr>
        <p:spPr>
          <a:xfrm>
            <a:off x="4378325" y="1619250"/>
            <a:ext cx="4802188"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Zeigen Sie Interesse und bauen Sie Vertrauen auf</a:t>
            </a:r>
            <a:endParaRPr lang="de-DE" dirty="0">
              <a:latin typeface="+mn-lt"/>
              <a:cs typeface="+mn-cs"/>
            </a:endParaRPr>
          </a:p>
        </p:txBody>
      </p:sp>
      <p:sp>
        <p:nvSpPr>
          <p:cNvPr id="17" name="Textfeld 16"/>
          <p:cNvSpPr txBox="1"/>
          <p:nvPr/>
        </p:nvSpPr>
        <p:spPr>
          <a:xfrm>
            <a:off x="4940300" y="1116013"/>
            <a:ext cx="4240213"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Erfahrungen mit Erziehenden austauschen</a:t>
            </a:r>
            <a:endParaRPr lang="de-DE" dirty="0">
              <a:latin typeface="+mn-lt"/>
              <a:cs typeface="+mn-cs"/>
            </a:endParaRPr>
          </a:p>
        </p:txBody>
      </p:sp>
      <p:sp>
        <p:nvSpPr>
          <p:cNvPr id="20" name="Textfeld 19"/>
          <p:cNvSpPr txBox="1"/>
          <p:nvPr/>
        </p:nvSpPr>
        <p:spPr>
          <a:xfrm>
            <a:off x="4787900" y="3779838"/>
            <a:ext cx="4410075"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Schaffen Sie Alternativen zum Online-Leben</a:t>
            </a:r>
            <a:endParaRPr lang="de-DE" dirty="0">
              <a:latin typeface="+mn-lt"/>
              <a:cs typeface="+mn-cs"/>
            </a:endParaRP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itel 1"/>
          <p:cNvSpPr>
            <a:spLocks noGrp="1"/>
          </p:cNvSpPr>
          <p:nvPr>
            <p:ph type="title"/>
          </p:nvPr>
        </p:nvSpPr>
        <p:spPr/>
        <p:txBody>
          <a:bodyPr/>
          <a:lstStyle/>
          <a:p>
            <a:pPr eaLnBrk="1" hangingPunct="1"/>
            <a:endParaRPr lang="de-DE" altLang="de-DE" smtClean="0"/>
          </a:p>
        </p:txBody>
      </p:sp>
      <p:sp>
        <p:nvSpPr>
          <p:cNvPr id="53251" name="Inhaltsplatzhalter 2"/>
          <p:cNvSpPr>
            <a:spLocks noGrp="1"/>
          </p:cNvSpPr>
          <p:nvPr>
            <p:ph idx="1"/>
          </p:nvPr>
        </p:nvSpPr>
        <p:spPr/>
        <p:txBody>
          <a:bodyPr/>
          <a:lstStyle/>
          <a:p>
            <a:pPr eaLnBrk="1" hangingPunct="1"/>
            <a:endParaRPr lang="de-DE" altLang="de-DE"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2379" r="12762" b="20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4987925" y="908050"/>
            <a:ext cx="4205288"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Installieren Sie eine Jugendschutzsoftware </a:t>
            </a:r>
            <a:endParaRPr lang="de-DE" dirty="0">
              <a:latin typeface="+mn-lt"/>
              <a:cs typeface="+mn-cs"/>
            </a:endParaRPr>
          </a:p>
        </p:txBody>
      </p:sp>
      <p:sp>
        <p:nvSpPr>
          <p:cNvPr id="10" name="Textfeld 9"/>
          <p:cNvSpPr txBox="1"/>
          <p:nvPr/>
        </p:nvSpPr>
        <p:spPr>
          <a:xfrm>
            <a:off x="5986463" y="333375"/>
            <a:ext cx="3206750"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Schützen Sie persönliche Daten</a:t>
            </a:r>
            <a:endParaRPr lang="de-DE" dirty="0">
              <a:latin typeface="+mn-lt"/>
              <a:cs typeface="+mn-cs"/>
            </a:endParaRPr>
          </a:p>
        </p:txBody>
      </p:sp>
      <p:sp>
        <p:nvSpPr>
          <p:cNvPr id="11" name="Textfeld 10"/>
          <p:cNvSpPr txBox="1"/>
          <p:nvPr/>
        </p:nvSpPr>
        <p:spPr>
          <a:xfrm>
            <a:off x="5338763" y="1474788"/>
            <a:ext cx="3852862" cy="369887"/>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Schaffen Sie einen sicheren </a:t>
            </a:r>
            <a:r>
              <a:rPr lang="de-DE" b="1" dirty="0" err="1">
                <a:latin typeface="+mn-lt"/>
                <a:cs typeface="+mn-cs"/>
              </a:rPr>
              <a:t>Surfraum</a:t>
            </a:r>
            <a:endParaRPr lang="de-DE" dirty="0">
              <a:latin typeface="+mn-lt"/>
              <a:cs typeface="+mn-cs"/>
            </a:endParaRPr>
          </a:p>
        </p:txBody>
      </p:sp>
      <p:sp>
        <p:nvSpPr>
          <p:cNvPr id="15" name="Textfeld 14"/>
          <p:cNvSpPr txBox="1"/>
          <p:nvPr/>
        </p:nvSpPr>
        <p:spPr>
          <a:xfrm>
            <a:off x="3995738" y="1989138"/>
            <a:ext cx="5232400" cy="368300"/>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Richten Sie ein sicheres E-Mail-Konto für Ihr Kind ein</a:t>
            </a:r>
            <a:endParaRPr lang="de-DE" dirty="0">
              <a:latin typeface="+mn-lt"/>
              <a:cs typeface="+mn-cs"/>
            </a:endParaRPr>
          </a:p>
        </p:txBody>
      </p:sp>
      <p:sp>
        <p:nvSpPr>
          <p:cNvPr id="16" name="Textfeld 15"/>
          <p:cNvSpPr txBox="1"/>
          <p:nvPr/>
        </p:nvSpPr>
        <p:spPr>
          <a:xfrm>
            <a:off x="5338763" y="2501900"/>
            <a:ext cx="3819525" cy="369888"/>
          </a:xfrm>
          <a:prstGeom prst="rect">
            <a:avLst/>
          </a:prstGeom>
          <a:solidFill>
            <a:schemeClr val="bg1">
              <a:lumMod val="75000"/>
            </a:schemeClr>
          </a:solidFill>
        </p:spPr>
        <p:txBody>
          <a:bodyPr>
            <a:spAutoFit/>
          </a:bodyPr>
          <a:lstStyle/>
          <a:p>
            <a:pPr fontAlgn="auto">
              <a:spcBef>
                <a:spcPts val="0"/>
              </a:spcBef>
              <a:spcAft>
                <a:spcPts val="0"/>
              </a:spcAft>
              <a:defRPr/>
            </a:pPr>
            <a:r>
              <a:rPr lang="de-DE" b="1" dirty="0">
                <a:latin typeface="+mn-lt"/>
                <a:cs typeface="+mn-cs"/>
              </a:rPr>
              <a:t>Surfen Sie gemeinsam mit Ihrem Kind</a:t>
            </a:r>
            <a:endParaRPr lang="de-DE" dirty="0">
              <a:latin typeface="+mn-lt"/>
              <a:cs typeface="+mn-cs"/>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nhaltsplatzhalter 4" descr="Vortra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963613"/>
            <a:ext cx="9144000" cy="8064501"/>
          </a:xfrm>
        </p:spPr>
      </p:pic>
      <p:sp>
        <p:nvSpPr>
          <p:cNvPr id="4" name="Titel 3"/>
          <p:cNvSpPr>
            <a:spLocks noGrp="1"/>
          </p:cNvSpPr>
          <p:nvPr>
            <p:ph type="title"/>
          </p:nvPr>
        </p:nvSpPr>
        <p:spPr>
          <a:xfrm>
            <a:off x="539750" y="2997200"/>
            <a:ext cx="7920038" cy="3860800"/>
          </a:xfrm>
        </p:spPr>
        <p:txBody>
          <a:bodyPr/>
          <a:lstStyle/>
          <a:p>
            <a:r>
              <a:rPr lang="de-DE" altLang="de-DE" sz="2000" dirty="0" smtClean="0"/>
              <a:t>Mediennutzung von Grundschulkindern heute…</a:t>
            </a:r>
            <a:br>
              <a:rPr lang="de-DE" altLang="de-DE" sz="2000" dirty="0" smtClean="0"/>
            </a:br>
            <a:r>
              <a:rPr lang="de-DE" altLang="de-DE" sz="2000" dirty="0" smtClean="0"/>
              <a:t/>
            </a:r>
            <a:br>
              <a:rPr lang="de-DE" altLang="de-DE" sz="2000" dirty="0" smtClean="0"/>
            </a:br>
            <a:r>
              <a:rPr lang="de-DE" altLang="de-DE" sz="2000" dirty="0" smtClean="0"/>
              <a:t>Unsere Rolle als Eltern!</a:t>
            </a:r>
            <a:br>
              <a:rPr lang="de-DE" altLang="de-DE" sz="2000" dirty="0" smtClean="0"/>
            </a:br>
            <a:r>
              <a:rPr lang="de-DE" altLang="de-DE" sz="2000" dirty="0" smtClean="0"/>
              <a:t/>
            </a:r>
            <a:br>
              <a:rPr lang="de-DE" altLang="de-DE" sz="2000" dirty="0" smtClean="0"/>
            </a:br>
            <a:r>
              <a:rPr lang="de-DE" altLang="de-DE" sz="2000" dirty="0" smtClean="0"/>
              <a:t>Umgang mit Herausforderungen im Alltag!?</a:t>
            </a:r>
            <a:br>
              <a:rPr lang="de-DE" altLang="de-DE" sz="2000" dirty="0" smtClean="0"/>
            </a:br>
            <a:r>
              <a:rPr lang="de-DE" altLang="de-DE" sz="2000" dirty="0" smtClean="0"/>
              <a:t/>
            </a:r>
            <a:br>
              <a:rPr lang="de-DE" altLang="de-DE" sz="2000" dirty="0" smtClean="0"/>
            </a:br>
            <a:r>
              <a:rPr lang="de-DE" altLang="de-DE" sz="2000" dirty="0" smtClean="0"/>
              <a:t>„Goldene Regeln und Tipps“ </a:t>
            </a:r>
            <a:br>
              <a:rPr lang="de-DE" altLang="de-DE" sz="2000" dirty="0" smtClean="0"/>
            </a:br>
            <a:r>
              <a:rPr lang="de-DE" altLang="de-DE" sz="2000" dirty="0" smtClean="0"/>
              <a:t/>
            </a:r>
            <a:br>
              <a:rPr lang="de-DE" altLang="de-DE" sz="2000" dirty="0" smtClean="0"/>
            </a:br>
            <a:r>
              <a:rPr lang="de-DE" altLang="de-DE" sz="2000" dirty="0" smtClean="0"/>
              <a:t/>
            </a:r>
            <a:br>
              <a:rPr lang="de-DE" altLang="de-DE" sz="2000" dirty="0" smtClean="0"/>
            </a:br>
            <a:endParaRPr lang="de-DE" altLang="de-DE" sz="2000" dirty="0" smtClean="0"/>
          </a:p>
        </p:txBody>
      </p:sp>
      <p:sp>
        <p:nvSpPr>
          <p:cNvPr id="18436" name="Textfeld 5"/>
          <p:cNvSpPr txBox="1">
            <a:spLocks noChangeArrowheads="1"/>
          </p:cNvSpPr>
          <p:nvPr/>
        </p:nvSpPr>
        <p:spPr bwMode="auto">
          <a:xfrm>
            <a:off x="6372225" y="6381750"/>
            <a:ext cx="259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100000"/>
              </a:lnSpc>
              <a:spcBef>
                <a:spcPct val="0"/>
              </a:spcBef>
              <a:buClrTx/>
              <a:buSzTx/>
              <a:buFontTx/>
              <a:buNone/>
            </a:pPr>
            <a:r>
              <a:rPr lang="de-DE" altLang="de-DE" sz="1200">
                <a:solidFill>
                  <a:schemeClr val="tx1"/>
                </a:solidFill>
                <a:latin typeface="Calibri" pitchFamily="34" charset="0"/>
                <a:cs typeface="Arial" charset="0"/>
              </a:rPr>
              <a:t>Cc 2.0 Paula Krempels Vortrag, Flickr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0"/>
            <a:ext cx="9144000" cy="6858000"/>
          </a:xfrm>
          <a:solidFill>
            <a:schemeClr val="bg1">
              <a:lumMod val="95000"/>
            </a:schemeClr>
          </a:solidFill>
        </p:spPr>
        <p:txBody>
          <a:bodyPr/>
          <a:lstStyle/>
          <a:p>
            <a:pPr marL="0" indent="0" algn="ctr">
              <a:buFont typeface="Arial" charset="0"/>
              <a:buNone/>
              <a:defRPr/>
            </a:pPr>
            <a:r>
              <a:rPr lang="de-DE" sz="3200" b="1" dirty="0" smtClean="0"/>
              <a:t>Regeln einer Mutter zum </a:t>
            </a:r>
            <a:r>
              <a:rPr lang="de-DE" sz="3200" b="1" dirty="0" err="1" smtClean="0"/>
              <a:t>Smartphonekauf</a:t>
            </a:r>
            <a:r>
              <a:rPr lang="de-DE" sz="3200" b="1" dirty="0" smtClean="0"/>
              <a:t>… </a:t>
            </a:r>
            <a:r>
              <a:rPr lang="de-DE" sz="1600" b="1" dirty="0" smtClean="0"/>
              <a:t>(</a:t>
            </a:r>
            <a:r>
              <a:rPr lang="de-DE" sz="1600" dirty="0" err="1"/>
              <a:t>Janell</a:t>
            </a:r>
            <a:r>
              <a:rPr lang="de-DE" sz="1600" dirty="0"/>
              <a:t> </a:t>
            </a:r>
            <a:r>
              <a:rPr lang="de-DE" sz="1600" dirty="0" err="1"/>
              <a:t>Burley</a:t>
            </a:r>
            <a:r>
              <a:rPr lang="de-DE" sz="1600" dirty="0"/>
              <a:t> </a:t>
            </a:r>
            <a:r>
              <a:rPr lang="de-DE" sz="1600" dirty="0" smtClean="0"/>
              <a:t>Hofmann)</a:t>
            </a:r>
            <a:endParaRPr lang="de-DE" sz="1600" b="1" dirty="0" smtClean="0"/>
          </a:p>
          <a:p>
            <a:pPr marL="0" indent="0">
              <a:buFont typeface="Arial" charset="0"/>
              <a:buNone/>
              <a:defRPr/>
            </a:pPr>
            <a:endParaRPr lang="de-DE" sz="1600" dirty="0"/>
          </a:p>
          <a:p>
            <a:pPr>
              <a:buFont typeface="Arial" charset="0"/>
              <a:buAutoNum type="arabicPeriod"/>
              <a:defRPr/>
            </a:pPr>
            <a:r>
              <a:rPr lang="de-DE" dirty="0" smtClean="0"/>
              <a:t>Es </a:t>
            </a:r>
            <a:r>
              <a:rPr lang="de-DE" dirty="0"/>
              <a:t>ist mein Smartphone. Ich habe es gekauft. Ich zahle dafür. Ich leihe es dir. Bin ich nicht die Beste</a:t>
            </a:r>
            <a:r>
              <a:rPr lang="de-DE" dirty="0" smtClean="0"/>
              <a:t>?</a:t>
            </a:r>
          </a:p>
          <a:p>
            <a:pPr>
              <a:buFont typeface="Arial" charset="0"/>
              <a:buAutoNum type="arabicPeriod"/>
              <a:defRPr/>
            </a:pPr>
            <a:endParaRPr lang="de-DE" dirty="0"/>
          </a:p>
          <a:p>
            <a:pPr marL="0" indent="0">
              <a:buFont typeface="Arial" charset="0"/>
              <a:buNone/>
              <a:defRPr/>
            </a:pPr>
            <a:r>
              <a:rPr lang="de-DE" dirty="0"/>
              <a:t>2. Ich will immer das Passwort wissen</a:t>
            </a:r>
            <a:r>
              <a:rPr lang="de-DE" dirty="0" smtClean="0"/>
              <a:t>.</a:t>
            </a:r>
          </a:p>
          <a:p>
            <a:pPr marL="0" indent="0">
              <a:buFont typeface="Arial" charset="0"/>
              <a:buNone/>
              <a:defRPr/>
            </a:pPr>
            <a:endParaRPr lang="de-DE" dirty="0"/>
          </a:p>
          <a:p>
            <a:pPr marL="0" indent="0">
              <a:buFont typeface="Arial" charset="0"/>
              <a:buNone/>
              <a:defRPr/>
            </a:pPr>
            <a:r>
              <a:rPr lang="de-DE" dirty="0"/>
              <a:t>3. Wenn es klingelt, geh auch ran. Es ist schließlich ein Telefon. Sag "Hallo" und zeige deine guten Manieren. Ignoriere nie den Anruf, wenn er "Mama" oder "Papa" im Display anzeigt. Niemals</a:t>
            </a:r>
            <a:r>
              <a:rPr lang="de-DE" dirty="0" smtClean="0"/>
              <a:t>.</a:t>
            </a:r>
          </a:p>
          <a:p>
            <a:pPr marL="0" indent="0">
              <a:buFont typeface="Arial" charset="0"/>
              <a:buNone/>
              <a:defRPr/>
            </a:pPr>
            <a:endParaRPr lang="de-DE" dirty="0"/>
          </a:p>
          <a:p>
            <a:pPr marL="0" indent="0">
              <a:buFont typeface="Arial" charset="0"/>
              <a:buNone/>
              <a:defRPr/>
            </a:pPr>
            <a:r>
              <a:rPr lang="de-DE" dirty="0"/>
              <a:t>4. Gib das </a:t>
            </a:r>
            <a:r>
              <a:rPr lang="de-DE" dirty="0" err="1"/>
              <a:t>iPhone</a:t>
            </a:r>
            <a:r>
              <a:rPr lang="de-DE" dirty="0"/>
              <a:t> unter der Woche jeden Abend um 19:30 Uhr und an den Wochenenden um 21:00 Uhr an einen von uns ab. Nachts wird es ausgeschaltet und morgens um 07:30 Uhr wieder angemacht. Wenn es dir nicht recht ist, irgendjemanden auf dem Festnetz anzurufen, weil die Eltern rangehen könnten, dann melde dich gar nicht erst. Andere Familien wollen auch respektiert werden</a:t>
            </a:r>
            <a:r>
              <a:rPr lang="de-DE" dirty="0" smtClean="0"/>
              <a:t>.</a:t>
            </a:r>
          </a:p>
          <a:p>
            <a:pPr marL="0" indent="0">
              <a:buFont typeface="Arial" charset="0"/>
              <a:buNone/>
              <a:defRPr/>
            </a:pPr>
            <a:endParaRPr lang="de-DE" dirty="0"/>
          </a:p>
          <a:p>
            <a:pPr marL="0" indent="0">
              <a:buFont typeface="Arial" charset="0"/>
              <a:buNone/>
              <a:defRPr/>
            </a:pPr>
            <a:r>
              <a:rPr lang="de-DE" dirty="0"/>
              <a:t>5. Es kommt nicht mit in die Schule. Unterhalte dich lieber persönlich mit den Leuten, mit denen du sonst texten würdest. Damit lernst du etwas </a:t>
            </a:r>
            <a:r>
              <a:rPr lang="de-DE" dirty="0" err="1"/>
              <a:t>für’s</a:t>
            </a:r>
            <a:r>
              <a:rPr lang="de-DE" dirty="0"/>
              <a:t> Leben. * Hitzefrei, Klassenfahrten und Co. müssen gesondert vereinbart werden</a:t>
            </a:r>
            <a:r>
              <a:rPr lang="de-DE" dirty="0" smtClean="0"/>
              <a:t>.</a:t>
            </a:r>
          </a:p>
          <a:p>
            <a:pPr marL="0" indent="0">
              <a:buFont typeface="Arial" charset="0"/>
              <a:buNone/>
              <a:defRPr/>
            </a:pPr>
            <a:endParaRPr lang="de-DE" dirty="0"/>
          </a:p>
          <a:p>
            <a:pPr marL="0" indent="0">
              <a:buFont typeface="Arial" charset="0"/>
              <a:buNone/>
              <a:defRPr/>
            </a:pPr>
            <a:endParaRPr lang="de-DE" sz="1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0"/>
            <a:ext cx="9144000" cy="6858000"/>
          </a:xfrm>
          <a:solidFill>
            <a:schemeClr val="bg1">
              <a:lumMod val="95000"/>
            </a:schemeClr>
          </a:solidFill>
        </p:spPr>
        <p:txBody>
          <a:bodyPr/>
          <a:lstStyle/>
          <a:p>
            <a:pPr marL="0" indent="0">
              <a:buFont typeface="Arial" charset="0"/>
              <a:buNone/>
              <a:defRPr/>
            </a:pPr>
            <a:endParaRPr lang="de-DE" dirty="0"/>
          </a:p>
          <a:p>
            <a:pPr marL="0" indent="0">
              <a:buFont typeface="Arial" charset="0"/>
              <a:buNone/>
              <a:defRPr/>
            </a:pPr>
            <a:r>
              <a:rPr lang="de-DE" dirty="0"/>
              <a:t>6. Wenn das </a:t>
            </a:r>
            <a:r>
              <a:rPr lang="de-DE" dirty="0" err="1"/>
              <a:t>iPhone</a:t>
            </a:r>
            <a:r>
              <a:rPr lang="de-DE" dirty="0"/>
              <a:t> in die Toilette fällt, auf dem Boden zerschmettert oder sich einfach in Luft auflöst, bist du für die Reparatur bzw. Ersatz verantwortlich. Mähe rasen, spiele den Babysitter oder spare einfach dein </a:t>
            </a:r>
            <a:r>
              <a:rPr lang="de-DE" dirty="0" err="1"/>
              <a:t>Geburtagsgeld</a:t>
            </a:r>
            <a:r>
              <a:rPr lang="de-DE" dirty="0"/>
              <a:t>, denn es wird garantiert etwas passieren. Sei also besser vorbereitet.</a:t>
            </a:r>
          </a:p>
          <a:p>
            <a:pPr marL="0" indent="0">
              <a:buFont typeface="Arial" charset="0"/>
              <a:buNone/>
              <a:defRPr/>
            </a:pPr>
            <a:endParaRPr lang="de-DE" dirty="0" smtClean="0"/>
          </a:p>
          <a:p>
            <a:pPr marL="0" indent="0">
              <a:buFont typeface="Arial" charset="0"/>
              <a:buNone/>
              <a:defRPr/>
            </a:pPr>
            <a:r>
              <a:rPr lang="de-DE" dirty="0" smtClean="0"/>
              <a:t>7</a:t>
            </a:r>
            <a:r>
              <a:rPr lang="de-DE" dirty="0"/>
              <a:t>. Benutze die Technik nie, um andere Menschen zu belügen oder zu täuschen. Außerdem solltest du dich nicht an irgendwelchen Unterhaltungen beteiligen, die andere verletzen könnten. Sei ein guter Freund und halte dich aus Streitigkeiten raus</a:t>
            </a:r>
            <a:r>
              <a:rPr lang="de-DE" dirty="0" smtClean="0"/>
              <a:t>.</a:t>
            </a:r>
          </a:p>
          <a:p>
            <a:pPr marL="0" indent="0">
              <a:buFont typeface="Arial" charset="0"/>
              <a:buNone/>
              <a:defRPr/>
            </a:pPr>
            <a:endParaRPr lang="de-DE" dirty="0"/>
          </a:p>
          <a:p>
            <a:pPr marL="0" indent="0">
              <a:buFont typeface="Arial" charset="0"/>
              <a:buNone/>
              <a:defRPr/>
            </a:pPr>
            <a:r>
              <a:rPr lang="de-DE" dirty="0"/>
              <a:t>8. Schreibe keine SMS oder Email mit einem Text, den du dich nicht auch persönlich zu sagen trauen würdest</a:t>
            </a:r>
            <a:r>
              <a:rPr lang="de-DE" dirty="0" smtClean="0"/>
              <a:t>.</a:t>
            </a:r>
          </a:p>
          <a:p>
            <a:pPr marL="0" indent="0">
              <a:buFont typeface="Arial" charset="0"/>
              <a:buNone/>
              <a:defRPr/>
            </a:pPr>
            <a:endParaRPr lang="de-DE" dirty="0"/>
          </a:p>
          <a:p>
            <a:pPr marL="0" indent="0">
              <a:buFont typeface="Arial" charset="0"/>
              <a:buNone/>
              <a:defRPr/>
            </a:pPr>
            <a:r>
              <a:rPr lang="de-DE" dirty="0"/>
              <a:t>9. Schicke nichts per SMS oder Email, was du dich nicht auch zu den entsprechenden Eltern sagen trauen würdest. Zensiere dich selbst</a:t>
            </a:r>
            <a:r>
              <a:rPr lang="de-DE" dirty="0" smtClean="0"/>
              <a:t>!</a:t>
            </a:r>
          </a:p>
          <a:p>
            <a:pPr marL="0" indent="0">
              <a:buFont typeface="Arial" charset="0"/>
              <a:buNone/>
              <a:defRPr/>
            </a:pPr>
            <a:endParaRPr lang="de-DE" dirty="0" smtClean="0"/>
          </a:p>
          <a:p>
            <a:pPr marL="0" indent="0">
              <a:buFont typeface="Arial" charset="0"/>
              <a:buNone/>
              <a:defRPr/>
            </a:pPr>
            <a:r>
              <a:rPr lang="de-DE" dirty="0"/>
              <a:t>10. Keine Pornografie. Wenn du zu irgendetwas eine Frage hast, recherchiere im Netz oder frage jemanden – am besten deinen Vater oder mich</a:t>
            </a:r>
            <a:r>
              <a:rPr lang="de-DE" dirty="0" smtClean="0"/>
              <a:t>.</a:t>
            </a:r>
          </a:p>
          <a:p>
            <a:pPr marL="0" indent="0">
              <a:buFont typeface="Arial" charset="0"/>
              <a:buNone/>
              <a:defRPr/>
            </a:pPr>
            <a:endParaRPr lang="de-DE" dirty="0"/>
          </a:p>
          <a:p>
            <a:pPr marL="0" indent="0">
              <a:buFont typeface="Arial" charset="0"/>
              <a:buNone/>
              <a:defRPr/>
            </a:pPr>
            <a:r>
              <a:rPr lang="de-DE" dirty="0"/>
              <a:t>11. Mach es aus, schalte es stumm oder steck es weg, wenn du dich an einem öffentlichen Ort befindest. Das gilt besonders für Restaurants und Kinos - besonders, wenn du dich gerade unterhältst. Alles andere wäre unhöflich. Lass nicht zu, dass das </a:t>
            </a:r>
            <a:r>
              <a:rPr lang="de-DE" dirty="0" err="1"/>
              <a:t>iPhone</a:t>
            </a:r>
            <a:r>
              <a:rPr lang="de-DE" dirty="0"/>
              <a:t> Dich dazu macht.</a:t>
            </a:r>
          </a:p>
          <a:p>
            <a:pPr marL="0" indent="0">
              <a:buFont typeface="Arial" charset="0"/>
              <a:buNone/>
              <a:defRPr/>
            </a:pPr>
            <a:endParaRPr lang="de-DE" sz="1600" dirty="0"/>
          </a:p>
          <a:p>
            <a:pPr marL="0" indent="0">
              <a:buFont typeface="Arial" charset="0"/>
              <a:buNone/>
              <a:defRPr/>
            </a:pPr>
            <a:endParaRPr lang="de-DE" sz="16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0" y="0"/>
            <a:ext cx="9144000" cy="6858000"/>
          </a:xfrm>
          <a:solidFill>
            <a:schemeClr val="bg1">
              <a:lumMod val="95000"/>
            </a:schemeClr>
          </a:solidFill>
        </p:spPr>
        <p:txBody>
          <a:bodyPr/>
          <a:lstStyle/>
          <a:p>
            <a:pPr marL="0" indent="0">
              <a:buFont typeface="Arial" charset="0"/>
              <a:buNone/>
              <a:defRPr/>
            </a:pPr>
            <a:endParaRPr lang="de-DE" sz="1600" dirty="0"/>
          </a:p>
          <a:p>
            <a:pPr marL="0" indent="0">
              <a:buFont typeface="Arial" charset="0"/>
              <a:buNone/>
              <a:defRPr/>
            </a:pPr>
            <a:r>
              <a:rPr lang="de-DE" dirty="0" smtClean="0"/>
              <a:t>12</a:t>
            </a:r>
            <a:r>
              <a:rPr lang="de-DE" dirty="0"/>
              <a:t>. Verschicke keine Fotos deiner Geschlechtsteile und lass dir auch keine Geschlechtsteile von irgendjemandem schicken. Lach nicht. Eines Tages wirst Du in Versuchung geraten, das zu tun, trotz Deiner hohen Intelligenz. Es ist riskant und könnte dein Leben als Erwachsener ruinieren. Das ist einfach immer eine schlechte Idee. Das Web ist riesig und sehr viel stärker als du. Und es ist schwierig, irgendetwas diesen Ausmaßes verschwinden zu lassen – inklusive eines schlechten Rufes</a:t>
            </a:r>
            <a:r>
              <a:rPr lang="de-DE" dirty="0" smtClean="0"/>
              <a:t>.</a:t>
            </a:r>
          </a:p>
          <a:p>
            <a:pPr marL="0" indent="0">
              <a:buFont typeface="Arial" charset="0"/>
              <a:buNone/>
              <a:defRPr/>
            </a:pPr>
            <a:endParaRPr lang="de-DE" dirty="0"/>
          </a:p>
          <a:p>
            <a:pPr marL="0" indent="0">
              <a:buFont typeface="Arial" charset="0"/>
              <a:buNone/>
              <a:defRPr/>
            </a:pPr>
            <a:r>
              <a:rPr lang="de-DE" dirty="0" smtClean="0"/>
              <a:t>13</a:t>
            </a:r>
            <a:r>
              <a:rPr lang="de-DE" dirty="0"/>
              <a:t>. Mache bitte keine Million von Bildern und Videos. Man muss nicht alles sekündlich dokumentieren. LEBE deine Erfahrungen. Für deren Erhalt ist deine Erinnerung verantwortlich</a:t>
            </a:r>
            <a:r>
              <a:rPr lang="de-DE" dirty="0" smtClean="0"/>
              <a:t>.</a:t>
            </a:r>
          </a:p>
          <a:p>
            <a:pPr marL="0" indent="0">
              <a:buFont typeface="Arial" charset="0"/>
              <a:buNone/>
              <a:defRPr/>
            </a:pPr>
            <a:endParaRPr lang="de-DE" dirty="0"/>
          </a:p>
          <a:p>
            <a:pPr marL="0" indent="0">
              <a:buFont typeface="Arial" charset="0"/>
              <a:buNone/>
              <a:defRPr/>
            </a:pPr>
            <a:r>
              <a:rPr lang="de-DE" dirty="0"/>
              <a:t>14. Du kannst dein Telefon ruhig manchmal zu Hause lassen und dich dabei sicher fühlen. Es ist nicht lebendig oder ein Teil von Dir. Lerne, auch ohne zu leben. Sei stärker als die Angst, etwas zu verpassen</a:t>
            </a:r>
            <a:r>
              <a:rPr lang="de-DE" dirty="0" smtClean="0"/>
              <a:t>.</a:t>
            </a:r>
          </a:p>
          <a:p>
            <a:pPr marL="0" indent="0">
              <a:buFont typeface="Arial" charset="0"/>
              <a:buNone/>
              <a:defRPr/>
            </a:pPr>
            <a:endParaRPr lang="de-DE" dirty="0"/>
          </a:p>
          <a:p>
            <a:pPr marL="0" indent="0">
              <a:buFont typeface="Arial" charset="0"/>
              <a:buNone/>
              <a:defRPr/>
            </a:pPr>
            <a:r>
              <a:rPr lang="de-DE" dirty="0" smtClean="0"/>
              <a:t>15. </a:t>
            </a:r>
            <a:r>
              <a:rPr lang="de-DE" dirty="0"/>
              <a:t>Halte deine Augen offen. Sieh die Welt um dich herum. Starre aus dem Fenster. Hör den Vögeln zu. Geh spazieren. Sprich mit Fremden. Frage dich etwas, ohne alles zu </a:t>
            </a:r>
            <a:r>
              <a:rPr lang="de-DE" dirty="0" err="1"/>
              <a:t>googlen</a:t>
            </a:r>
            <a:r>
              <a:rPr lang="de-DE" dirty="0" smtClean="0"/>
              <a:t>.</a:t>
            </a:r>
          </a:p>
          <a:p>
            <a:pPr marL="0" indent="0">
              <a:buFont typeface="Arial" charset="0"/>
              <a:buNone/>
              <a:defRPr/>
            </a:pPr>
            <a:endParaRPr lang="de-DE" dirty="0"/>
          </a:p>
          <a:p>
            <a:pPr marL="0" indent="0">
              <a:buFont typeface="Arial" charset="0"/>
              <a:buNone/>
              <a:defRPr/>
            </a:pPr>
            <a:r>
              <a:rPr lang="de-DE" dirty="0" smtClean="0"/>
              <a:t>16. </a:t>
            </a:r>
            <a:r>
              <a:rPr lang="de-DE" dirty="0"/>
              <a:t>Du wirst es vermasseln. Ich werde dir das Telefon daraufhin wegnehmen. Wir werden uns hinsetzen, darüber reden und von vorn anfangen. Wir lernen voneinander. Wir spielen im selben Team.</a:t>
            </a:r>
          </a:p>
          <a:p>
            <a:pPr marL="0" indent="0">
              <a:buFont typeface="Arial" charset="0"/>
              <a:buNone/>
              <a:defRPr/>
            </a:pPr>
            <a:endParaRPr lang="de-DE" sz="1600"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el 1"/>
          <p:cNvSpPr>
            <a:spLocks noGrp="1"/>
          </p:cNvSpPr>
          <p:nvPr>
            <p:ph type="title"/>
          </p:nvPr>
        </p:nvSpPr>
        <p:spPr/>
        <p:txBody>
          <a:bodyPr/>
          <a:lstStyle/>
          <a:p>
            <a:endParaRPr lang="de-DE" altLang="de-DE" smtClean="0"/>
          </a:p>
        </p:txBody>
      </p:sp>
      <p:sp>
        <p:nvSpPr>
          <p:cNvPr id="57347" name="Inhaltsplatzhalter 2"/>
          <p:cNvSpPr>
            <a:spLocks noGrp="1"/>
          </p:cNvSpPr>
          <p:nvPr>
            <p:ph idx="1"/>
          </p:nvPr>
        </p:nvSpPr>
        <p:spPr/>
        <p:txBody>
          <a:bodyPr/>
          <a:lstStyle/>
          <a:p>
            <a:endParaRPr lang="de-DE" altLang="de-DE" smtClean="0"/>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6380" t="3555" r="18192" b="16869"/>
          <a:stretch>
            <a:fillRect/>
          </a:stretch>
        </p:blipFill>
        <p:spPr bwMode="auto">
          <a:xfrm>
            <a:off x="-1549400" y="-36513"/>
            <a:ext cx="11496675"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el 1"/>
          <p:cNvSpPr>
            <a:spLocks noGrp="1"/>
          </p:cNvSpPr>
          <p:nvPr>
            <p:ph type="title"/>
          </p:nvPr>
        </p:nvSpPr>
        <p:spPr/>
        <p:txBody>
          <a:bodyPr/>
          <a:lstStyle/>
          <a:p>
            <a:endParaRPr lang="de-DE" altLang="de-DE" smtClean="0"/>
          </a:p>
        </p:txBody>
      </p:sp>
      <p:sp>
        <p:nvSpPr>
          <p:cNvPr id="58371" name="Inhaltsplatzhalter 2"/>
          <p:cNvSpPr>
            <a:spLocks noGrp="1"/>
          </p:cNvSpPr>
          <p:nvPr>
            <p:ph idx="1"/>
          </p:nvPr>
        </p:nvSpPr>
        <p:spPr/>
        <p:txBody>
          <a:bodyPr/>
          <a:lstStyle/>
          <a:p>
            <a:endParaRPr lang="de-DE" altLang="de-DE"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l="17905" t="6772" r="18666" b="4848"/>
          <a:stretch>
            <a:fillRect/>
          </a:stretch>
        </p:blipFill>
        <p:spPr bwMode="auto">
          <a:xfrm>
            <a:off x="0" y="-33338"/>
            <a:ext cx="9666288" cy="757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el 1"/>
          <p:cNvSpPr>
            <a:spLocks noGrp="1"/>
          </p:cNvSpPr>
          <p:nvPr>
            <p:ph type="title"/>
          </p:nvPr>
        </p:nvSpPr>
        <p:spPr/>
        <p:txBody>
          <a:bodyPr/>
          <a:lstStyle/>
          <a:p>
            <a:pPr eaLnBrk="1" hangingPunct="1"/>
            <a:endParaRPr lang="de-DE" altLang="de-DE" smtClean="0"/>
          </a:p>
        </p:txBody>
      </p:sp>
      <p:sp>
        <p:nvSpPr>
          <p:cNvPr id="59395" name="Inhaltsplatzhalter 2"/>
          <p:cNvSpPr>
            <a:spLocks noGrp="1"/>
          </p:cNvSpPr>
          <p:nvPr>
            <p:ph idx="1"/>
          </p:nvPr>
        </p:nvSpPr>
        <p:spPr/>
        <p:txBody>
          <a:bodyPr/>
          <a:lstStyle/>
          <a:p>
            <a:pPr eaLnBrk="1" hangingPunct="1"/>
            <a:endParaRPr lang="de-DE" altLang="de-DE" smtClean="0"/>
          </a:p>
        </p:txBody>
      </p:sp>
      <p:pic>
        <p:nvPicPr>
          <p:cNvPr id="59396" name="Picture 2"/>
          <p:cNvPicPr>
            <a:picLocks noChangeAspect="1" noChangeArrowheads="1"/>
          </p:cNvPicPr>
          <p:nvPr/>
        </p:nvPicPr>
        <p:blipFill>
          <a:blip r:embed="rId2">
            <a:extLst>
              <a:ext uri="{28A0092B-C50C-407E-A947-70E740481C1C}">
                <a14:useLocalDpi xmlns:a14="http://schemas.microsoft.com/office/drawing/2010/main" val="0"/>
              </a:ext>
            </a:extLst>
          </a:blip>
          <a:srcRect t="8466" r="26857"/>
          <a:stretch>
            <a:fillRect/>
          </a:stretch>
        </p:blipFill>
        <p:spPr bwMode="auto">
          <a:xfrm>
            <a:off x="0" y="0"/>
            <a:ext cx="11147425" cy="78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3492500" y="1125538"/>
            <a:ext cx="5867400"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Kinderserver eingestellt zum 02.06.2017</a:t>
            </a:r>
          </a:p>
        </p:txBody>
      </p:sp>
      <p:sp>
        <p:nvSpPr>
          <p:cNvPr id="3" name="Textfeld 2"/>
          <p:cNvSpPr txBox="1"/>
          <p:nvPr/>
        </p:nvSpPr>
        <p:spPr>
          <a:xfrm>
            <a:off x="2987675" y="1743075"/>
            <a:ext cx="6372225"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err="1">
                <a:latin typeface="+mn-lt"/>
                <a:cs typeface="+mn-cs"/>
              </a:rPr>
              <a:t>JusProg</a:t>
            </a:r>
            <a:r>
              <a:rPr lang="de-DE" sz="2400" b="1" dirty="0">
                <a:latin typeface="+mn-lt"/>
                <a:cs typeface="+mn-cs"/>
              </a:rPr>
              <a:t> &amp; Telekom Jugendschutzsoftware (KJM)</a:t>
            </a:r>
          </a:p>
        </p:txBody>
      </p:sp>
      <p:sp>
        <p:nvSpPr>
          <p:cNvPr id="4" name="Textfeld 3"/>
          <p:cNvSpPr txBox="1"/>
          <p:nvPr/>
        </p:nvSpPr>
        <p:spPr>
          <a:xfrm>
            <a:off x="6300788" y="2390775"/>
            <a:ext cx="3059112" cy="461963"/>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K9 Web </a:t>
            </a:r>
            <a:r>
              <a:rPr lang="de-DE" sz="2400" b="1" dirty="0" err="1">
                <a:latin typeface="+mn-lt"/>
                <a:cs typeface="+mn-cs"/>
              </a:rPr>
              <a:t>Protection</a:t>
            </a:r>
            <a:endParaRPr lang="de-DE" sz="2400" b="1" dirty="0">
              <a:latin typeface="+mn-lt"/>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feld 1"/>
          <p:cNvSpPr txBox="1"/>
          <p:nvPr/>
        </p:nvSpPr>
        <p:spPr>
          <a:xfrm>
            <a:off x="5508625" y="1125538"/>
            <a:ext cx="3851275"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Kompass durch das WWW</a:t>
            </a:r>
          </a:p>
        </p:txBody>
      </p:sp>
      <p:sp>
        <p:nvSpPr>
          <p:cNvPr id="3" name="Textfeld 2"/>
          <p:cNvSpPr txBox="1"/>
          <p:nvPr/>
        </p:nvSpPr>
        <p:spPr>
          <a:xfrm>
            <a:off x="7596188" y="1773238"/>
            <a:ext cx="1835150"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Surfschein</a:t>
            </a:r>
          </a:p>
        </p:txBody>
      </p:sp>
      <p:sp>
        <p:nvSpPr>
          <p:cNvPr id="4" name="Textfeld 3"/>
          <p:cNvSpPr txBox="1"/>
          <p:nvPr/>
        </p:nvSpPr>
        <p:spPr>
          <a:xfrm>
            <a:off x="7164388" y="2463800"/>
            <a:ext cx="2124075"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Elternbereich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6732588" y="1166813"/>
            <a:ext cx="2627312"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Virtuelles ist real</a:t>
            </a:r>
          </a:p>
        </p:txBody>
      </p:sp>
      <p:sp>
        <p:nvSpPr>
          <p:cNvPr id="6" name="Textfeld 5"/>
          <p:cNvSpPr txBox="1"/>
          <p:nvPr/>
        </p:nvSpPr>
        <p:spPr>
          <a:xfrm>
            <a:off x="4487863" y="1773238"/>
            <a:ext cx="4979987"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Privates bleibt nicht immer privat</a:t>
            </a:r>
          </a:p>
        </p:txBody>
      </p:sp>
      <p:sp>
        <p:nvSpPr>
          <p:cNvPr id="7" name="Textfeld 6"/>
          <p:cNvSpPr txBox="1"/>
          <p:nvPr/>
        </p:nvSpPr>
        <p:spPr>
          <a:xfrm>
            <a:off x="7215188" y="3068638"/>
            <a:ext cx="2397125"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Datenspuren</a:t>
            </a:r>
          </a:p>
        </p:txBody>
      </p:sp>
      <p:sp>
        <p:nvSpPr>
          <p:cNvPr id="8" name="Textfeld 7"/>
          <p:cNvSpPr txBox="1"/>
          <p:nvPr/>
        </p:nvSpPr>
        <p:spPr>
          <a:xfrm>
            <a:off x="5295900" y="2420938"/>
            <a:ext cx="4244975"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Das Internet vergisst nicht</a:t>
            </a:r>
          </a:p>
        </p:txBody>
      </p:sp>
      <p:sp>
        <p:nvSpPr>
          <p:cNvPr id="9" name="Textfeld 8"/>
          <p:cNvSpPr txBox="1"/>
          <p:nvPr/>
        </p:nvSpPr>
        <p:spPr>
          <a:xfrm>
            <a:off x="7653338" y="3716338"/>
            <a:ext cx="1706562"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err="1">
                <a:latin typeface="+mn-lt"/>
                <a:cs typeface="+mn-cs"/>
              </a:rPr>
              <a:t>Nickname</a:t>
            </a:r>
            <a:endParaRPr lang="de-DE" sz="2400" b="1" dirty="0">
              <a:latin typeface="+mn-lt"/>
              <a:cs typeface="+mn-cs"/>
            </a:endParaRPr>
          </a:p>
        </p:txBody>
      </p:sp>
      <p:sp>
        <p:nvSpPr>
          <p:cNvPr id="10" name="Textfeld 9"/>
          <p:cNvSpPr txBox="1"/>
          <p:nvPr/>
        </p:nvSpPr>
        <p:spPr>
          <a:xfrm>
            <a:off x="7285038" y="4365625"/>
            <a:ext cx="2074862" cy="460375"/>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Passwörter</a:t>
            </a:r>
          </a:p>
        </p:txBody>
      </p:sp>
      <p:sp>
        <p:nvSpPr>
          <p:cNvPr id="11" name="Textfeld 10"/>
          <p:cNvSpPr txBox="1"/>
          <p:nvPr/>
        </p:nvSpPr>
        <p:spPr>
          <a:xfrm>
            <a:off x="7356475" y="5075238"/>
            <a:ext cx="2074863" cy="461962"/>
          </a:xfrm>
          <a:prstGeom prst="rect">
            <a:avLst/>
          </a:prstGeom>
          <a:solidFill>
            <a:schemeClr val="bg1">
              <a:lumMod val="85000"/>
            </a:schemeClr>
          </a:solidFill>
        </p:spPr>
        <p:txBody>
          <a:bodyPr>
            <a:spAutoFit/>
          </a:bodyPr>
          <a:lstStyle/>
          <a:p>
            <a:pPr fontAlgn="auto">
              <a:spcBef>
                <a:spcPts val="0"/>
              </a:spcBef>
              <a:spcAft>
                <a:spcPts val="0"/>
              </a:spcAft>
              <a:defRPr/>
            </a:pPr>
            <a:r>
              <a:rPr lang="de-DE" sz="2400" b="1" dirty="0">
                <a:latin typeface="+mn-lt"/>
                <a:cs typeface="+mn-cs"/>
              </a:rPr>
              <a:t>Zweite Email</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el 1"/>
          <p:cNvSpPr>
            <a:spLocks noGrp="1"/>
          </p:cNvSpPr>
          <p:nvPr>
            <p:ph type="title"/>
          </p:nvPr>
        </p:nvSpPr>
        <p:spPr/>
        <p:txBody>
          <a:bodyPr/>
          <a:lstStyle/>
          <a:p>
            <a:pPr eaLnBrk="1" hangingPunct="1"/>
            <a:endParaRPr lang="de-DE" altLang="de-DE" smtClean="0"/>
          </a:p>
        </p:txBody>
      </p:sp>
      <p:sp>
        <p:nvSpPr>
          <p:cNvPr id="63491" name="Inhaltsplatzhalter 2"/>
          <p:cNvSpPr>
            <a:spLocks noGrp="1"/>
          </p:cNvSpPr>
          <p:nvPr>
            <p:ph idx="1"/>
          </p:nvPr>
        </p:nvSpPr>
        <p:spPr/>
        <p:txBody>
          <a:bodyPr/>
          <a:lstStyle/>
          <a:p>
            <a:pPr eaLnBrk="1" hangingPunct="1"/>
            <a:endParaRPr lang="de-DE" altLang="de-DE" smtClean="0"/>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701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el 1"/>
          <p:cNvSpPr>
            <a:spLocks noGrp="1"/>
          </p:cNvSpPr>
          <p:nvPr>
            <p:ph type="title"/>
          </p:nvPr>
        </p:nvSpPr>
        <p:spPr>
          <a:xfrm>
            <a:off x="395288" y="333375"/>
            <a:ext cx="8229600" cy="868363"/>
          </a:xfrm>
        </p:spPr>
        <p:txBody>
          <a:bodyPr/>
          <a:lstStyle/>
          <a:p>
            <a:endParaRPr lang="de-DE" altLang="de-DE" smtClean="0"/>
          </a:p>
        </p:txBody>
      </p:sp>
      <p:pic>
        <p:nvPicPr>
          <p:cNvPr id="19459" name="Picture 2" descr="http://www.wireltern.ch/uploads/pics/erziehungsirrtuemer_100414540_0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el 1"/>
          <p:cNvSpPr>
            <a:spLocks noGrp="1"/>
          </p:cNvSpPr>
          <p:nvPr>
            <p:ph type="title"/>
          </p:nvPr>
        </p:nvSpPr>
        <p:spPr>
          <a:xfrm>
            <a:off x="395288" y="333375"/>
            <a:ext cx="8229600" cy="868363"/>
          </a:xfrm>
        </p:spPr>
        <p:txBody>
          <a:bodyPr/>
          <a:lstStyle/>
          <a:p>
            <a:endParaRPr lang="de-DE" altLang="de-DE" smtClean="0"/>
          </a:p>
        </p:txBody>
      </p:sp>
      <p:sp>
        <p:nvSpPr>
          <p:cNvPr id="20483" name="Inhaltsplatzhalter 2"/>
          <p:cNvSpPr>
            <a:spLocks noGrp="1"/>
          </p:cNvSpPr>
          <p:nvPr>
            <p:ph idx="1"/>
          </p:nvPr>
        </p:nvSpPr>
        <p:spPr/>
        <p:txBody>
          <a:bodyPr/>
          <a:lstStyle/>
          <a:p>
            <a:endParaRPr lang="de-DE" altLang="de-DE" smtClean="0"/>
          </a:p>
        </p:txBody>
      </p:sp>
      <p:pic>
        <p:nvPicPr>
          <p:cNvPr id="20484" name="Picture 2" descr="http://www.notebookcheck.com/uploads/tx_jppageteaser/Kindle_Lesen_im_Dunkeln_Teaser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68313" y="6237288"/>
            <a:ext cx="7775575" cy="400050"/>
          </a:xfrm>
          <a:prstGeom prst="rect">
            <a:avLst/>
          </a:prstGeom>
          <a:solidFill>
            <a:schemeClr val="bg1">
              <a:lumMod val="85000"/>
            </a:schemeClr>
          </a:solidFill>
        </p:spPr>
        <p:txBody>
          <a:bodyPr>
            <a:spAutoFit/>
          </a:bodyPr>
          <a:lstStyle/>
          <a:p>
            <a:pPr fontAlgn="auto">
              <a:spcBef>
                <a:spcPts val="0"/>
              </a:spcBef>
              <a:spcAft>
                <a:spcPts val="0"/>
              </a:spcAft>
              <a:defRPr/>
            </a:pPr>
            <a:r>
              <a:rPr lang="de-DE" sz="2000" b="1" dirty="0">
                <a:latin typeface="Verdana" pitchFamily="34" charset="0"/>
                <a:ea typeface="Verdana" pitchFamily="34" charset="0"/>
                <a:cs typeface="Verdana" pitchFamily="34" charset="0"/>
              </a:rPr>
              <a:t>10 Minuten - Wie bin ich mit Medien groß geworden?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feld 4"/>
          <p:cNvSpPr txBox="1"/>
          <p:nvPr/>
        </p:nvSpPr>
        <p:spPr>
          <a:xfrm>
            <a:off x="4356100" y="3500438"/>
            <a:ext cx="4787900" cy="1570037"/>
          </a:xfrm>
          <a:prstGeom prst="rect">
            <a:avLst/>
          </a:prstGeom>
          <a:solidFill>
            <a:schemeClr val="bg1">
              <a:lumMod val="85000"/>
            </a:schemeClr>
          </a:solidFill>
        </p:spPr>
        <p:txBody>
          <a:bodyPr>
            <a:spAutoFit/>
          </a:bodyPr>
          <a:lstStyle/>
          <a:p>
            <a:pPr fontAlgn="auto">
              <a:spcBef>
                <a:spcPts val="0"/>
              </a:spcBef>
              <a:spcAft>
                <a:spcPts val="0"/>
              </a:spcAft>
              <a:defRPr/>
            </a:pPr>
            <a:r>
              <a:rPr lang="de-DE" sz="1600" b="1" dirty="0">
                <a:latin typeface="+mn-lt"/>
                <a:cs typeface="+mn-cs"/>
              </a:rPr>
              <a:t>„Kinder und Jugendliche in Deutschland sind immer früher, immer länger und immer mobiler im Netz unterwegs. Rund 89% der 10- bis 18-Jährigen spielen fast 2 Stunden täglich Computer- und Videospiele“ „Über ein eigenes Smartphone verfügen 67 Prozent der 10- bis 11-Jährigen“ (BITKOM Umfrage)</a:t>
            </a:r>
          </a:p>
        </p:txBody>
      </p:sp>
      <p:sp>
        <p:nvSpPr>
          <p:cNvPr id="6" name="Textfeld 5"/>
          <p:cNvSpPr txBox="1"/>
          <p:nvPr/>
        </p:nvSpPr>
        <p:spPr>
          <a:xfrm>
            <a:off x="3563938" y="798513"/>
            <a:ext cx="5616575" cy="830262"/>
          </a:xfrm>
          <a:prstGeom prst="rect">
            <a:avLst/>
          </a:prstGeom>
          <a:solidFill>
            <a:schemeClr val="bg1">
              <a:lumMod val="85000"/>
            </a:schemeClr>
          </a:solidFill>
        </p:spPr>
        <p:txBody>
          <a:bodyPr>
            <a:spAutoFit/>
          </a:bodyPr>
          <a:lstStyle/>
          <a:p>
            <a:pPr fontAlgn="auto">
              <a:spcBef>
                <a:spcPts val="0"/>
              </a:spcBef>
              <a:spcAft>
                <a:spcPts val="0"/>
              </a:spcAft>
              <a:defRPr/>
            </a:pPr>
            <a:r>
              <a:rPr lang="de-DE" sz="1600" b="1" dirty="0"/>
              <a:t>„Digital ist attraktiv aber 72% lesen regelmäßig von Papier.“</a:t>
            </a:r>
          </a:p>
          <a:p>
            <a:pPr fontAlgn="auto">
              <a:spcBef>
                <a:spcPts val="0"/>
              </a:spcBef>
              <a:spcAft>
                <a:spcPts val="0"/>
              </a:spcAft>
              <a:defRPr/>
            </a:pPr>
            <a:r>
              <a:rPr lang="de-DE" sz="1600" b="1" dirty="0">
                <a:latin typeface="+mn-lt"/>
                <a:cs typeface="+mn-cs"/>
              </a:rPr>
              <a:t>„Kinderbücher – und Magazine erreichen mehr 6-13 Jährige als </a:t>
            </a:r>
            <a:r>
              <a:rPr lang="de-DE" sz="1600" b="1" dirty="0" err="1">
                <a:latin typeface="+mn-lt"/>
                <a:cs typeface="+mn-cs"/>
              </a:rPr>
              <a:t>Youtube</a:t>
            </a:r>
            <a:r>
              <a:rPr lang="de-DE" sz="1600" b="1" dirty="0">
                <a:latin typeface="+mn-lt"/>
                <a:cs typeface="+mn-cs"/>
              </a:rPr>
              <a:t> und </a:t>
            </a:r>
            <a:r>
              <a:rPr lang="de-DE" sz="1600" b="1" dirty="0" err="1">
                <a:latin typeface="+mn-lt"/>
                <a:cs typeface="+mn-cs"/>
              </a:rPr>
              <a:t>Spielekonsolen</a:t>
            </a:r>
            <a:r>
              <a:rPr lang="de-DE" sz="1600" b="1" dirty="0">
                <a:latin typeface="+mn-lt"/>
                <a:cs typeface="+mn-cs"/>
              </a:rPr>
              <a:t>“ (Kinder-Medien-Studie 2017)</a:t>
            </a:r>
          </a:p>
        </p:txBody>
      </p:sp>
      <p:sp>
        <p:nvSpPr>
          <p:cNvPr id="7" name="Textfeld 6"/>
          <p:cNvSpPr txBox="1"/>
          <p:nvPr/>
        </p:nvSpPr>
        <p:spPr>
          <a:xfrm>
            <a:off x="4356100" y="1844675"/>
            <a:ext cx="4824413" cy="1323975"/>
          </a:xfrm>
          <a:prstGeom prst="rect">
            <a:avLst/>
          </a:prstGeom>
          <a:solidFill>
            <a:schemeClr val="bg1">
              <a:lumMod val="85000"/>
            </a:schemeClr>
          </a:solidFill>
        </p:spPr>
        <p:txBody>
          <a:bodyPr>
            <a:spAutoFit/>
          </a:bodyPr>
          <a:lstStyle/>
          <a:p>
            <a:pPr fontAlgn="auto">
              <a:spcBef>
                <a:spcPts val="0"/>
              </a:spcBef>
              <a:spcAft>
                <a:spcPts val="0"/>
              </a:spcAft>
              <a:defRPr/>
            </a:pPr>
            <a:r>
              <a:rPr lang="de-DE" sz="1600" b="1" dirty="0">
                <a:latin typeface="+mn-lt"/>
                <a:cs typeface="+mn-cs"/>
              </a:rPr>
              <a:t>„70 % der Kinder im Kita-Alter benutzen das Smartphone der Eltern mehr als eine halbe Stunde täglich.“  „Es gibt einen Zusammenhang zwischen einer intensiven Mediennutzung und Entwicklungsstörungen der Kinder.“ (BLIKK 2017)</a:t>
            </a:r>
          </a:p>
        </p:txBody>
      </p:sp>
      <p:sp>
        <p:nvSpPr>
          <p:cNvPr id="10" name="Textfeld 9"/>
          <p:cNvSpPr txBox="1"/>
          <p:nvPr/>
        </p:nvSpPr>
        <p:spPr>
          <a:xfrm>
            <a:off x="250825" y="1484313"/>
            <a:ext cx="2808288" cy="2032000"/>
          </a:xfrm>
          <a:prstGeom prst="rect">
            <a:avLst/>
          </a:prstGeom>
          <a:solidFill>
            <a:schemeClr val="bg1">
              <a:lumMod val="85000"/>
            </a:schemeClr>
          </a:solidFill>
        </p:spPr>
        <p:txBody>
          <a:bodyPr>
            <a:spAutoFit/>
          </a:bodyPr>
          <a:lstStyle/>
          <a:p>
            <a:pPr fontAlgn="auto">
              <a:spcBef>
                <a:spcPts val="0"/>
              </a:spcBef>
              <a:spcAft>
                <a:spcPts val="0"/>
              </a:spcAft>
              <a:defRPr/>
            </a:pPr>
            <a:r>
              <a:rPr lang="de-DE" b="1" dirty="0">
                <a:latin typeface="+mn-lt"/>
                <a:cs typeface="+mn-cs"/>
              </a:rPr>
              <a:t>88 Minuten TV; </a:t>
            </a:r>
          </a:p>
          <a:p>
            <a:pPr fontAlgn="auto">
              <a:spcBef>
                <a:spcPts val="0"/>
              </a:spcBef>
              <a:spcAft>
                <a:spcPts val="0"/>
              </a:spcAft>
              <a:defRPr/>
            </a:pPr>
            <a:r>
              <a:rPr lang="de-DE" b="1" dirty="0">
                <a:latin typeface="+mn-lt"/>
                <a:cs typeface="+mn-cs"/>
              </a:rPr>
              <a:t>39 Minuten Internet;</a:t>
            </a:r>
          </a:p>
          <a:p>
            <a:pPr fontAlgn="auto">
              <a:spcBef>
                <a:spcPts val="0"/>
              </a:spcBef>
              <a:spcAft>
                <a:spcPts val="0"/>
              </a:spcAft>
              <a:defRPr/>
            </a:pPr>
            <a:r>
              <a:rPr lang="de-DE" b="1" dirty="0">
                <a:latin typeface="+mn-lt"/>
                <a:cs typeface="+mn-cs"/>
              </a:rPr>
              <a:t>32 Minuten Spiele; </a:t>
            </a:r>
          </a:p>
          <a:p>
            <a:pPr fontAlgn="auto">
              <a:spcBef>
                <a:spcPts val="0"/>
              </a:spcBef>
              <a:spcAft>
                <a:spcPts val="0"/>
              </a:spcAft>
              <a:defRPr/>
            </a:pPr>
            <a:r>
              <a:rPr lang="de-DE" b="1" dirty="0">
                <a:latin typeface="+mn-lt"/>
                <a:cs typeface="+mn-cs"/>
              </a:rPr>
              <a:t>28 Minuten Radio,; </a:t>
            </a:r>
          </a:p>
          <a:p>
            <a:pPr fontAlgn="auto">
              <a:spcBef>
                <a:spcPts val="0"/>
              </a:spcBef>
              <a:spcAft>
                <a:spcPts val="0"/>
              </a:spcAft>
              <a:defRPr/>
            </a:pPr>
            <a:r>
              <a:rPr lang="de-DE" b="1" dirty="0">
                <a:latin typeface="+mn-lt"/>
                <a:cs typeface="+mn-cs"/>
              </a:rPr>
              <a:t>22 Minuten Bücher;</a:t>
            </a:r>
          </a:p>
          <a:p>
            <a:pPr fontAlgn="auto">
              <a:spcBef>
                <a:spcPts val="0"/>
              </a:spcBef>
              <a:spcAft>
                <a:spcPts val="0"/>
              </a:spcAft>
              <a:defRPr/>
            </a:pPr>
            <a:r>
              <a:rPr lang="de-DE" b="1" dirty="0">
                <a:latin typeface="+mn-lt"/>
                <a:cs typeface="+mn-cs"/>
              </a:rPr>
              <a:t>19 Minuten </a:t>
            </a:r>
            <a:r>
              <a:rPr lang="de-DE" b="1" dirty="0" err="1">
                <a:latin typeface="+mn-lt"/>
                <a:cs typeface="+mn-cs"/>
              </a:rPr>
              <a:t>Smarthphone</a:t>
            </a:r>
            <a:endParaRPr lang="de-DE" b="1" dirty="0">
              <a:latin typeface="+mn-lt"/>
              <a:cs typeface="+mn-cs"/>
            </a:endParaRPr>
          </a:p>
          <a:p>
            <a:pPr fontAlgn="auto">
              <a:spcBef>
                <a:spcPts val="0"/>
              </a:spcBef>
              <a:spcAft>
                <a:spcPts val="0"/>
              </a:spcAft>
              <a:defRPr/>
            </a:pPr>
            <a:r>
              <a:rPr lang="de-DE" b="1" dirty="0">
                <a:latin typeface="+mn-lt"/>
                <a:cs typeface="+mn-cs"/>
              </a:rPr>
              <a:t>7 Minuten </a:t>
            </a:r>
            <a:r>
              <a:rPr lang="de-DE" b="1" dirty="0" err="1">
                <a:latin typeface="+mn-lt"/>
                <a:cs typeface="+mn-cs"/>
              </a:rPr>
              <a:t>Tablet</a:t>
            </a:r>
            <a:endParaRPr lang="de-DE" b="1" dirty="0">
              <a:latin typeface="+mn-lt"/>
              <a:cs typeface="+mn-cs"/>
            </a:endParaRPr>
          </a:p>
        </p:txBody>
      </p:sp>
      <p:sp>
        <p:nvSpPr>
          <p:cNvPr id="12" name="Textfeld 11"/>
          <p:cNvSpPr txBox="1"/>
          <p:nvPr/>
        </p:nvSpPr>
        <p:spPr>
          <a:xfrm>
            <a:off x="936625" y="188913"/>
            <a:ext cx="5435600" cy="400050"/>
          </a:xfrm>
          <a:prstGeom prst="rect">
            <a:avLst/>
          </a:prstGeom>
          <a:solidFill>
            <a:schemeClr val="bg1">
              <a:lumMod val="85000"/>
            </a:schemeClr>
          </a:solidFill>
        </p:spPr>
        <p:txBody>
          <a:bodyPr>
            <a:spAutoFit/>
          </a:bodyPr>
          <a:lstStyle/>
          <a:p>
            <a:pPr fontAlgn="auto">
              <a:spcBef>
                <a:spcPts val="0"/>
              </a:spcBef>
              <a:spcAft>
                <a:spcPts val="0"/>
              </a:spcAft>
              <a:defRPr/>
            </a:pPr>
            <a:r>
              <a:rPr lang="de-DE" sz="2000" b="1" dirty="0">
                <a:latin typeface="Verdana" pitchFamily="34" charset="0"/>
                <a:ea typeface="Verdana" pitchFamily="34" charset="0"/>
                <a:cs typeface="Verdana" pitchFamily="34" charset="0"/>
              </a:rPr>
              <a:t>Mediennutzung von 6 – 13 Jährigen</a:t>
            </a:r>
          </a:p>
        </p:txBody>
      </p:sp>
      <p:sp>
        <p:nvSpPr>
          <p:cNvPr id="9" name="Textfeld 8"/>
          <p:cNvSpPr txBox="1"/>
          <p:nvPr/>
        </p:nvSpPr>
        <p:spPr>
          <a:xfrm>
            <a:off x="4427538" y="5373688"/>
            <a:ext cx="4716462" cy="1076325"/>
          </a:xfrm>
          <a:prstGeom prst="rect">
            <a:avLst/>
          </a:prstGeom>
          <a:solidFill>
            <a:schemeClr val="bg1">
              <a:lumMod val="85000"/>
            </a:schemeClr>
          </a:solidFill>
        </p:spPr>
        <p:txBody>
          <a:bodyPr>
            <a:spAutoFit/>
          </a:bodyPr>
          <a:lstStyle/>
          <a:p>
            <a:pPr fontAlgn="auto">
              <a:spcBef>
                <a:spcPts val="0"/>
              </a:spcBef>
              <a:spcAft>
                <a:spcPts val="0"/>
              </a:spcAft>
              <a:defRPr/>
            </a:pPr>
            <a:r>
              <a:rPr lang="de-DE" sz="1600" b="1" dirty="0">
                <a:latin typeface="+mn-lt"/>
                <a:cs typeface="+mn-cs"/>
              </a:rPr>
              <a:t>„[…] im Grundschulalter das Fernsehen noch immer das wichtigste Medium ist.“  „Computer, Internet und Smartphone gewinnen weiterhin erst ab ca. zehn Jahren an Relevanz für den Alltag.“ (KIM 2016)</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endParaRPr lang="de-DE" altLang="de-DE" smtClean="0"/>
          </a:p>
        </p:txBody>
      </p:sp>
      <p:pic>
        <p:nvPicPr>
          <p:cNvPr id="22531" name="Inhaltsplatzhalter 3" descr="Railway Switch Stropek.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29450"/>
          </a:xfrm>
        </p:spPr>
      </p:pic>
      <p:sp>
        <p:nvSpPr>
          <p:cNvPr id="22532" name="Textfeld 4"/>
          <p:cNvSpPr txBox="1">
            <a:spLocks noChangeArrowheads="1"/>
          </p:cNvSpPr>
          <p:nvPr/>
        </p:nvSpPr>
        <p:spPr bwMode="auto">
          <a:xfrm>
            <a:off x="4859338" y="6381750"/>
            <a:ext cx="442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1pPr>
            <a:lvl2pPr marL="742950" indent="-285750" eaLnBrk="0" hangingPunct="0">
              <a:lnSpc>
                <a:spcPct val="93000"/>
              </a:lnSpc>
              <a:spcBef>
                <a:spcPts val="450"/>
              </a:spcBef>
              <a:buClr>
                <a:srgbClr val="808080"/>
              </a:buClr>
              <a:buSzPct val="100000"/>
              <a:buFont typeface="Arial" charset="0"/>
              <a:buChar char="•"/>
              <a:defRPr>
                <a:solidFill>
                  <a:srgbClr val="000000"/>
                </a:solidFill>
                <a:latin typeface="Arial" charset="0"/>
                <a:ea typeface="Lucida Sans Unicode" pitchFamily="34" charset="0"/>
                <a:cs typeface="Lucida Sans Unicode" pitchFamily="34" charset="0"/>
              </a:defRPr>
            </a:lvl2pPr>
            <a:lvl3pPr marL="11430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3pPr>
            <a:lvl4pPr marL="16002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4pPr>
            <a:lvl5pPr marL="2057400" indent="-228600" eaLnBrk="0" hangingPunct="0">
              <a:lnSpc>
                <a:spcPct val="93000"/>
              </a:lnSpc>
              <a:spcBef>
                <a:spcPts val="400"/>
              </a:spcBef>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5pPr>
            <a:lvl6pPr marL="25146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6pPr>
            <a:lvl7pPr marL="29718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7pPr>
            <a:lvl8pPr marL="34290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8pPr>
            <a:lvl9pPr marL="3886200" indent="-228600" eaLnBrk="0" fontAlgn="base" hangingPunct="0">
              <a:lnSpc>
                <a:spcPct val="93000"/>
              </a:lnSpc>
              <a:spcBef>
                <a:spcPts val="400"/>
              </a:spcBef>
              <a:spcAft>
                <a:spcPct val="0"/>
              </a:spcAft>
              <a:buClr>
                <a:srgbClr val="808080"/>
              </a:buClr>
              <a:buSzPct val="100000"/>
              <a:buFont typeface="Arial" charset="0"/>
              <a:buChar char="•"/>
              <a:defRPr sz="1600">
                <a:solidFill>
                  <a:srgbClr val="000000"/>
                </a:solidFill>
                <a:latin typeface="Arial" charset="0"/>
                <a:ea typeface="Lucida Sans Unicode" pitchFamily="34" charset="0"/>
                <a:cs typeface="Lucida Sans Unicode" pitchFamily="34" charset="0"/>
              </a:defRPr>
            </a:lvl9pPr>
          </a:lstStyle>
          <a:p>
            <a:pPr eaLnBrk="1" hangingPunct="1">
              <a:lnSpc>
                <a:spcPct val="100000"/>
              </a:lnSpc>
              <a:spcBef>
                <a:spcPct val="0"/>
              </a:spcBef>
              <a:buClrTx/>
              <a:buSzTx/>
              <a:buFontTx/>
              <a:buNone/>
            </a:pPr>
            <a:r>
              <a:rPr lang="de-DE" altLang="de-DE">
                <a:solidFill>
                  <a:schemeClr val="bg1"/>
                </a:solidFill>
                <a:latin typeface="Calibri" pitchFamily="34" charset="0"/>
                <a:cs typeface="Arial" charset="0"/>
              </a:rPr>
              <a:t>Cc 2.0 Rainer Stropek Railway Switch, Flickr</a:t>
            </a:r>
          </a:p>
        </p:txBody>
      </p:sp>
      <p:sp>
        <p:nvSpPr>
          <p:cNvPr id="6" name="Textfeld 5"/>
          <p:cNvSpPr txBox="1"/>
          <p:nvPr/>
        </p:nvSpPr>
        <p:spPr>
          <a:xfrm>
            <a:off x="900113" y="5949950"/>
            <a:ext cx="7127875" cy="400050"/>
          </a:xfrm>
          <a:prstGeom prst="rect">
            <a:avLst/>
          </a:prstGeom>
          <a:solidFill>
            <a:schemeClr val="bg1">
              <a:lumMod val="85000"/>
            </a:schemeClr>
          </a:solidFill>
        </p:spPr>
        <p:txBody>
          <a:bodyPr>
            <a:spAutoFit/>
          </a:bodyPr>
          <a:lstStyle/>
          <a:p>
            <a:pPr fontAlgn="auto">
              <a:spcBef>
                <a:spcPts val="0"/>
              </a:spcBef>
              <a:spcAft>
                <a:spcPts val="0"/>
              </a:spcAft>
              <a:defRPr/>
            </a:pPr>
            <a:r>
              <a:rPr lang="de-DE" sz="2000" b="1" dirty="0">
                <a:latin typeface="Verdana" pitchFamily="34" charset="0"/>
                <a:ea typeface="Verdana" pitchFamily="34" charset="0"/>
                <a:cs typeface="Verdana" pitchFamily="34" charset="0"/>
              </a:rPr>
              <a:t>10 Minuten – Welche Rolle haben wir als Eltern?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endParaRPr lang="de-DE" altLang="de-DE" smtClean="0"/>
          </a:p>
        </p:txBody>
      </p:sp>
      <p:sp>
        <p:nvSpPr>
          <p:cNvPr id="23555" name="Inhaltsplatzhalter 2"/>
          <p:cNvSpPr>
            <a:spLocks noGrp="1"/>
          </p:cNvSpPr>
          <p:nvPr>
            <p:ph idx="1"/>
          </p:nvPr>
        </p:nvSpPr>
        <p:spPr/>
        <p:txBody>
          <a:bodyPr/>
          <a:lstStyle/>
          <a:p>
            <a:endParaRPr lang="de-DE" altLang="de-DE" smtClean="0"/>
          </a:p>
        </p:txBody>
      </p:sp>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0"/>
            <a:ext cx="921067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sitionsrahmen 3"/>
          <p:cNvSpPr/>
          <p:nvPr/>
        </p:nvSpPr>
        <p:spPr>
          <a:xfrm>
            <a:off x="3779838" y="3141663"/>
            <a:ext cx="4248150" cy="792162"/>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sp>
        <p:nvSpPr>
          <p:cNvPr id="6" name="Textfeld 5"/>
          <p:cNvSpPr txBox="1"/>
          <p:nvPr/>
        </p:nvSpPr>
        <p:spPr>
          <a:xfrm>
            <a:off x="-23813" y="19050"/>
            <a:ext cx="9137651" cy="1754188"/>
          </a:xfrm>
          <a:prstGeom prst="rect">
            <a:avLst/>
          </a:prstGeom>
          <a:solidFill>
            <a:schemeClr val="bg1">
              <a:lumMod val="75000"/>
            </a:schemeClr>
          </a:solidFill>
          <a:ln w="69850">
            <a:solidFill>
              <a:srgbClr val="FF0000"/>
            </a:solidFill>
          </a:ln>
        </p:spPr>
        <p:txBody>
          <a:bodyPr>
            <a:spAutoFit/>
          </a:bodyPr>
          <a:lstStyle/>
          <a:p>
            <a:pPr algn="ctr" fontAlgn="auto">
              <a:spcBef>
                <a:spcPts val="0"/>
              </a:spcBef>
              <a:spcAft>
                <a:spcPts val="0"/>
              </a:spcAft>
              <a:defRPr/>
            </a:pPr>
            <a:r>
              <a:rPr lang="de-DE" sz="3600" b="1" dirty="0">
                <a:latin typeface="+mn-lt"/>
                <a:cs typeface="+mn-cs"/>
              </a:rPr>
              <a:t>Medienkompetenz –</a:t>
            </a:r>
          </a:p>
          <a:p>
            <a:pPr algn="ctr" fontAlgn="auto">
              <a:spcBef>
                <a:spcPts val="0"/>
              </a:spcBef>
              <a:spcAft>
                <a:spcPts val="0"/>
              </a:spcAft>
              <a:defRPr/>
            </a:pPr>
            <a:r>
              <a:rPr lang="de-DE" sz="3600" b="1" dirty="0">
                <a:latin typeface="+mn-lt"/>
                <a:cs typeface="+mn-cs"/>
              </a:rPr>
              <a:t> </a:t>
            </a:r>
          </a:p>
          <a:p>
            <a:pPr algn="ctr" fontAlgn="auto">
              <a:spcBef>
                <a:spcPts val="0"/>
              </a:spcBef>
              <a:spcAft>
                <a:spcPts val="0"/>
              </a:spcAft>
              <a:defRPr/>
            </a:pPr>
            <a:r>
              <a:rPr lang="de-DE" sz="3600" b="1" dirty="0">
                <a:latin typeface="+mn-lt"/>
                <a:cs typeface="+mn-cs"/>
              </a:rPr>
              <a:t>Die Rolle der Eltern!?</a:t>
            </a:r>
          </a:p>
        </p:txBody>
      </p:sp>
      <p:sp>
        <p:nvSpPr>
          <p:cNvPr id="7" name="Positionsrahmen 6"/>
          <p:cNvSpPr/>
          <p:nvPr/>
        </p:nvSpPr>
        <p:spPr>
          <a:xfrm>
            <a:off x="3457575" y="5229225"/>
            <a:ext cx="1873250" cy="79216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Lucida Sans Unicode"/>
        <a:cs typeface="Lucida Sans Unicode"/>
      </a:majorFont>
      <a:minorFont>
        <a:latin typeface="Arial"/>
        <a:ea typeface="Lucida Sans Unicode"/>
        <a:cs typeface="Lucida Sans Unicod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Bildschirmpräsentation (4:3)</PresentationFormat>
  <Paragraphs>390</Paragraphs>
  <Slides>49</Slides>
  <Notes>17</Notes>
  <HiddenSlides>20</HiddenSlides>
  <MMClips>0</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49</vt:i4>
      </vt:variant>
    </vt:vector>
  </HeadingPairs>
  <TitlesOfParts>
    <vt:vector size="58" baseType="lpstr">
      <vt:lpstr>Calibri</vt:lpstr>
      <vt:lpstr>Arial</vt:lpstr>
      <vt:lpstr>Lucida Sans Unicode</vt:lpstr>
      <vt:lpstr>Times New Roman</vt:lpstr>
      <vt:lpstr>Verdana</vt:lpstr>
      <vt:lpstr>Wingdings</vt:lpstr>
      <vt:lpstr>Larissa</vt:lpstr>
      <vt:lpstr>Standarddesign</vt:lpstr>
      <vt:lpstr>2_Larissa</vt:lpstr>
      <vt:lpstr>PowerPoint-Präsentation</vt:lpstr>
      <vt:lpstr>Die Initiative Eltern+Medien ist ein Angebot  der Landesanstalt für Medien  Nordrhein-Westfalen (LfM)</vt:lpstr>
      <vt:lpstr>PowerPoint-Präsentation</vt:lpstr>
      <vt:lpstr>Mediennutzung von Grundschulkindern heute…  Unsere Rolle als Eltern!  Umgang mit Herausforderungen im Alltag!?  „Goldene Regeln und Tipps“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Film und Fernsehen</vt:lpstr>
      <vt:lpstr>TV und Film – Goldene Regeln!</vt:lpstr>
      <vt:lpstr>PowerPoint-Präsentation</vt:lpstr>
      <vt:lpstr>PowerPoint-Präsentation</vt:lpstr>
      <vt:lpstr>PowerPoint-Präsentation</vt:lpstr>
      <vt:lpstr>PowerPoint-Präsentation</vt:lpstr>
      <vt:lpstr>Spiele</vt:lpstr>
      <vt:lpstr>Spiele – Goldene Regeln!</vt:lpstr>
      <vt:lpstr>PowerPoint-Präsentation</vt:lpstr>
      <vt:lpstr>PowerPoint-Präsentation</vt:lpstr>
      <vt:lpstr>Mobile Geräte</vt:lpstr>
      <vt:lpstr>Mobile Geräte – Goldene Regeln!</vt:lpstr>
      <vt:lpstr>PowerPoint-Präsentation</vt:lpstr>
      <vt:lpstr>PowerPoint-Präsentation</vt:lpstr>
      <vt:lpstr>Soziale Netzwerke – Goldene Regeln!</vt:lpstr>
      <vt:lpstr>PowerPoint-Präsentation</vt:lpstr>
      <vt:lpstr>Und Außerdem…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Kinder- und Medienwelten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Betriebsrat - Frank Schulte-Derne</dc:creator>
  <cp:lastModifiedBy>Schulte-Derne</cp:lastModifiedBy>
  <cp:revision>127</cp:revision>
  <dcterms:modified xsi:type="dcterms:W3CDTF">2019-02-20T13:38:36Z</dcterms:modified>
</cp:coreProperties>
</file>